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57" r:id="rId4"/>
    <p:sldId id="259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0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69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2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8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8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6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32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17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DA3D-EC9B-4A1D-9163-B6D34AAB1BDE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FE6E8-DFC7-4033-A221-E98EBB4C9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69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kiro.ru/wp-content/uploads/2023/03/emblema-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655274" cy="267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772400" cy="2016224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Конкурсное испытание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Моя педагогическая находка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(цель</a:t>
            </a:r>
            <a:r>
              <a:rPr lang="ru-RU" sz="3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формат, критерии </a:t>
            </a:r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оценивания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5229200"/>
            <a:ext cx="4836841" cy="1176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Граф Оксаной Федоровной, заведующим МБДОУ «Центр развития ребенка – детский сад № 53 «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Топтыжка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9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оценки конкурсного испытания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2. Культура презентации.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2.7.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демонстрирует ораторские качества и артистизм (0-2).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Вербальным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называют передачу информации с помощью произносимых нами слов. Другими словами - это словесное общение.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Невербальное общение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неречевая форма общения, включающая в себя жесты, мимику, позы, контакт глазами, прикосновения.</a:t>
            </a:r>
          </a:p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Паравербальное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общение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заключается в передаче информации через тон голоса, тембр, высоту, скорость, интонацию произносимых слов.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285293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2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Конкурсное испытание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конкурсного испытания - демонстрация конкурсантом наиболее значимого в его деятельности способа, метода или приема обучения, воспитания и развития детей дошкольного возраста.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конкурсного испытания: выступление конкурсанта, демонстрирующее элемент профессиональной деятельности, который он позиционирует как свою педагогическую находку.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конкурсанта может сопровождаться презентацией или видеофрагментами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Регламент конкурсного испытания - 20 минут (выступление конкурсанта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минут; ответы на вопросы жюри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минут).</a:t>
            </a:r>
          </a:p>
        </p:txBody>
      </p:sp>
    </p:spTree>
    <p:extLst>
      <p:ext uri="{BB962C8B-B14F-4D97-AF65-F5344CB8AC3E}">
        <p14:creationId xmlns:p14="http://schemas.microsoft.com/office/powerpoint/2010/main" val="285803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показатель оценивается по шкале от 0 до 2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баллов, где:</a:t>
            </a:r>
          </a:p>
          <a:p>
            <a:r>
              <a:rPr lang="ru-R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баллов - «показатель не проявлен», </a:t>
            </a:r>
            <a:endParaRPr lang="ru-RU" sz="3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балл - «показатель проявлен частично», </a:t>
            </a:r>
            <a:endParaRPr lang="ru-RU" sz="3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балла - «показатель проявлен </a:t>
            </a:r>
            <a:endParaRPr lang="ru-RU" sz="3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полной мере». </a:t>
            </a:r>
            <a:endParaRPr lang="ru-RU" sz="3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Максимальная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 конкурсное испытание «Моя педагогическая находка» -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32 балла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9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89844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Правоприменительная практика понимает под находкой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любую движимую вещь, которую собственник или иной законный владелец потерял (утратил в силу случайных обстоятельств, а не намеренно от нее отказался), а другое лицо нашло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 этом лицо, нашедшее потерянную вещь, не только осознает, что данная вещь выбыла из владения другого лица, но и берет эту вещь, становясь фактическим ее обладателем.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находка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новшество либо авторская переработка чужой идеи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Педагогическая находка может быть представлена приёмом, методом, методикой, технологией, решающей актуальные задачи обучения и (или)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66283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оценки конкурсного испытания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	Методическая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грамотность.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1.1. обосновывает актуальность демонстрируемого способа/метода/приема для своей педагогической практики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1.2. выявляет инновационную составляющую демонстрируемого способа/метода/ приема/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1.3. обозначает цели и планируемые результаты применения демонстрируемого метода/ приема/ способа (0-2);</a:t>
            </a:r>
          </a:p>
        </p:txBody>
      </p:sp>
    </p:spTree>
    <p:extLst>
      <p:ext uri="{BB962C8B-B14F-4D97-AF65-F5344CB8AC3E}">
        <p14:creationId xmlns:p14="http://schemas.microsoft.com/office/powerpoint/2010/main" val="208870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оценки конкурсного испытания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	Методическая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1.4.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выявляет развивающий потенциал демонстрируемого способа/метода/приема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1.5. представляет результативность применения демонстрируемого метода/ приема/ способа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1.6. демонстрирует знания в области педагогики психологии (0-2);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6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оценки конкурсного испытания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	Методическая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грамотность.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демонстрирует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оригинальность решения педагогических задач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1.8.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демонстрирует понимание места и значение конкретного метода/ приема/ способа в своей методической системе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1.9.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демонстрирует возможность использования информационно-коммуникационных технологий (ИКТ) при решении своих педагогических задач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432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оценки конкурсного испытания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2. Культура презентации.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2.1. представляет информацию целостно и структурированно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2.2. конкретно и полно отвечает на вопросы экспертов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2.3. использует оптимальный объем и содержание информации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2.4. не допускает речевых ошибок (0-2);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0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оценки конкурсного испытания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«Моя педагогическая находка»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2. Культура презентации.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2.5. вызывает профессиональный интерес аудитории (0-2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2.6. ИКТ помогает наиболее полно раскрыть тему, служит иллюстрацией к выступлению, оформление соответствует теме, не препятствует восприятию содержания (0-2);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2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444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Конкурсное испытание  «Моя педагогическая находка»  (цель, формат, критерии оценивания)</vt:lpstr>
      <vt:lpstr>Конкурсное испытание  «Моя педагогическая находка»</vt:lpstr>
      <vt:lpstr>Презентация PowerPoint</vt:lpstr>
      <vt:lpstr>Презентация PowerPoint</vt:lpstr>
      <vt:lpstr>Критерии и показатели оценки конкурсного испытания  «Моя педагогическая находка»</vt:lpstr>
      <vt:lpstr>Критерии и показатели оценки конкурсного испытания  «Моя педагогическая находка»</vt:lpstr>
      <vt:lpstr>Критерии и показатели оценки конкурсного испытания  «Моя педагогическая находка»</vt:lpstr>
      <vt:lpstr>Критерии и показатели оценки конкурсного испытания  «Моя педагогическая находка»</vt:lpstr>
      <vt:lpstr>Критерии и показатели оценки конкурсного испытания  «Моя педагогическая находка»</vt:lpstr>
      <vt:lpstr>Критерии и показатели оценки конкурсного испытания  «Моя педагогическая находка»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2024-02-14T07:28:39Z</dcterms:created>
  <dcterms:modified xsi:type="dcterms:W3CDTF">2024-02-16T04:27:02Z</dcterms:modified>
</cp:coreProperties>
</file>