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17" autoAdjust="0"/>
    <p:restoredTop sz="94660"/>
  </p:normalViewPr>
  <p:slideViewPr>
    <p:cSldViewPr>
      <p:cViewPr>
        <p:scale>
          <a:sx n="71" d="100"/>
          <a:sy n="71" d="100"/>
        </p:scale>
        <p:origin x="-1723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600" b="1" dirty="0" smtClean="0"/>
              <a:t>МБДОУ «Детский сад № 49 «Улыбка»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5771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67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David" pitchFamily="34" charset="-79"/>
              </a:rPr>
              <a:t>Технология «Детский совет»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67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David" pitchFamily="34" charset="-79"/>
              </a:rPr>
              <a:t>как важнейшая форма поддержки детской инициативы</a:t>
            </a:r>
            <a:endParaRPr lang="ru-RU" sz="38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David" pitchFamily="34" charset="-79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b="1" dirty="0" smtClean="0"/>
              <a:t> </a:t>
            </a:r>
            <a:r>
              <a:rPr lang="ru-RU" sz="2400" dirty="0" smtClean="0"/>
              <a:t>Подготовила воспитатель:</a:t>
            </a:r>
          </a:p>
          <a:p>
            <a:pPr algn="r">
              <a:buNone/>
            </a:pPr>
            <a:r>
              <a:rPr lang="ru-RU" sz="2400" dirty="0" smtClean="0"/>
              <a:t>Рифель Н.В.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Технология «Детский совет».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Л.В. Свирская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3200" b="1" dirty="0" smtClean="0"/>
              <a:t>ФГОС       дошкольного       образования</a:t>
            </a:r>
            <a:r>
              <a:rPr lang="ru-RU" dirty="0" smtClean="0"/>
              <a:t> неоднократно        указывает  на позитивную социализацию ребенка, развитие положительного самоощущения и формирование позитивного отношения к деятельности человека, к окружающей среде; поддержку детской инициативы, исследовательской активности и игре, все это отражено в основных принципах дошкольного образования, реализовать которые позволяет </a:t>
            </a:r>
            <a:r>
              <a:rPr lang="ru-RU" sz="2900" b="1" dirty="0" smtClean="0"/>
              <a:t>технология «Детский совет».</a:t>
            </a:r>
            <a:endParaRPr lang="ru-RU" b="1" dirty="0"/>
          </a:p>
        </p:txBody>
      </p:sp>
      <p:pic>
        <p:nvPicPr>
          <p:cNvPr id="7" name="Содержимое 6" descr="coverb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8712" y="1610519"/>
            <a:ext cx="3457575" cy="4505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«Детского совета»: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Создать эмоциональный настрой на весь день – «задать тон».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Создать условия для межличностного и познавательно-делового общения детей и взрослых.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Развивать </a:t>
            </a:r>
            <a:r>
              <a:rPr lang="ru-RU" dirty="0" err="1" smtClean="0"/>
              <a:t>эмпатию</a:t>
            </a:r>
            <a:r>
              <a:rPr lang="ru-RU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Учить выбирать из личного опыта наиболее значимые, интересные события, рассказывать о них кратко, но последовательно и логично.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Учить формулировать суждения, аргументировать высказывания, отстаивать свою точку зрения.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Развивать умение договариваться о совместной деятельности, распределять роли и обязанности и др.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63991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Технология «Детский совет» как форма поддержки детской инициативы в общении и межличностном взаимодействии</a:t>
            </a:r>
            <a:endParaRPr lang="ru-RU" sz="1800" b="1" dirty="0">
              <a:latin typeface="Times New Roman"/>
              <a:ea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4038600" cy="22145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Модератор - специалист, сопровождающий процесс управления взаимодействием в группе и отвечающий за соблюдение участниками установленных норм и правил поведения.</a:t>
            </a:r>
            <a:endParaRPr lang="ru-RU" sz="2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smtClean="0"/>
              <a:t>Работа взрослого, как модератора детского совета, должна заключаться в том, чтобы не директивно обучить детей способам и правилам ведения разговора. Помочь детям следовать логике разговора, не навязывая собственного мнения, позволить детям занять свою позицию. Но в тоже время как полноправному партнёру взаимодействия уметь обозначить свое отношение к ситуации.</a:t>
            </a:r>
            <a:endParaRPr lang="ru-RU" b="1" dirty="0"/>
          </a:p>
        </p:txBody>
      </p:sp>
      <p:pic>
        <p:nvPicPr>
          <p:cNvPr id="13315" name="Picture 3" descr="C:\Users\Marat\Desktop\доклад\img_73569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3857628"/>
            <a:ext cx="3841306" cy="2657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Способы внедрения технологии  «Детский совет» в ДОУ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231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algn="ctr"/>
            <a:r>
              <a:rPr lang="ru-RU" sz="6200" dirty="0" smtClean="0"/>
              <a:t>Методы и приёмы обучения детей диалогу: 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2357430"/>
            <a:ext cx="4040188" cy="414340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разговор по подобию</a:t>
            </a:r>
            <a:r>
              <a:rPr lang="ru-RU" b="1" dirty="0" smtClean="0"/>
              <a:t> </a:t>
            </a:r>
            <a:r>
              <a:rPr lang="ru-RU" dirty="0" smtClean="0"/>
              <a:t>(сначала научились беседовать об одном конкретном предмете, затем с большей самостоятельностью о другом, сходным с первым);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продолжение начатого разговора (начало беседы определила тему, тем самым наметился ее план, возможные варианты продолжения);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беседа на основе естественной ситуации (ситуативные беседы)</a:t>
            </a:r>
            <a:r>
              <a:rPr lang="ru-RU" b="1" dirty="0" smtClean="0"/>
              <a:t> </a:t>
            </a:r>
            <a:r>
              <a:rPr lang="ru-RU" dirty="0" smtClean="0"/>
              <a:t>(используется непосредственно возникшая потребность детей высказать свои впечатления, суждения и т. д.).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Игры</a:t>
            </a:r>
            <a:r>
              <a:rPr lang="ru-RU" b="1" dirty="0" smtClean="0"/>
              <a:t> </a:t>
            </a:r>
            <a:r>
              <a:rPr lang="ru-RU" dirty="0" smtClean="0"/>
              <a:t>-фантазии, - цепочки - шутки закрепляют усвоенные детьми речевые навыки.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00174"/>
            <a:ext cx="4041775" cy="114300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sz="2900" dirty="0" smtClean="0"/>
              <a:t>Приёмы взаимодействия с детьми воспитателя в роли модератора детского совета: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714619"/>
            <a:ext cx="4041775" cy="37862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dirty="0" smtClean="0"/>
              <a:t>Внимание к повседневным разговорам (наблюдения).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/>
              <a:t>Волшебный сундучок (от каждого молчуна по 1 вещице).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/>
              <a:t>«</a:t>
            </a:r>
            <a:r>
              <a:rPr lang="ru-RU" b="1" dirty="0" err="1" smtClean="0"/>
              <a:t>Секретик</a:t>
            </a:r>
            <a:r>
              <a:rPr lang="ru-RU" b="1" dirty="0" smtClean="0"/>
              <a:t>» (взрослый кооперируется с ребенком).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err="1" smtClean="0"/>
              <a:t>Договаривание</a:t>
            </a:r>
            <a:r>
              <a:rPr lang="ru-RU" b="1" dirty="0" smtClean="0"/>
              <a:t> за ребенка, формулирование идеи от лица ребенка.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Иррадиирующее </a:t>
            </a:r>
            <a:r>
              <a:rPr lang="ru-RU" sz="2000" b="1" i="1" dirty="0" smtClean="0">
                <a:solidFill>
                  <a:srgbClr val="7030A0"/>
                </a:solidFill>
              </a:rPr>
              <a:t>(распространение, увеличение) </a:t>
            </a:r>
            <a:r>
              <a:rPr lang="ru-RU" sz="2000" b="1" dirty="0" smtClean="0">
                <a:solidFill>
                  <a:srgbClr val="7030A0"/>
                </a:solidFill>
              </a:rPr>
              <a:t>обучение как метод индивидуализации обучения основан на признании различных интересов, мотивов и на динамике продвижения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1- действие</a:t>
            </a:r>
            <a:r>
              <a:rPr lang="ru-RU" dirty="0" smtClean="0"/>
              <a:t>: презентация чего-то нового: «У нас появилась новая интересная игра. Кто хочет научиться в нее играть, может прийти в </a:t>
            </a:r>
            <a:r>
              <a:rPr lang="ru-RU" i="1" dirty="0" smtClean="0"/>
              <a:t>«центр науки»</a:t>
            </a:r>
            <a:r>
              <a:rPr lang="ru-RU" dirty="0" smtClean="0"/>
              <a:t>. </a:t>
            </a:r>
          </a:p>
          <a:p>
            <a:pPr lvl="0"/>
            <a:r>
              <a:rPr lang="ru-RU" b="1" dirty="0" smtClean="0"/>
              <a:t>2 - действие</a:t>
            </a:r>
            <a:r>
              <a:rPr lang="ru-RU" dirty="0" smtClean="0"/>
              <a:t>: «Даша, Лера, вы сегодня узнали, увидели, сделали что-то новое. Давайте расскажем об этом всем ребятам». </a:t>
            </a:r>
          </a:p>
          <a:p>
            <a:pPr lvl="0"/>
            <a:r>
              <a:rPr lang="ru-RU" b="1" dirty="0" smtClean="0"/>
              <a:t>3 -действие: </a:t>
            </a:r>
            <a:r>
              <a:rPr lang="ru-RU" i="1" dirty="0" smtClean="0"/>
              <a:t>«</a:t>
            </a:r>
            <a:r>
              <a:rPr lang="ru-RU" dirty="0" smtClean="0"/>
              <a:t>Если вы хотите что-то узнать, обратитесь к Даше и Лере».</a:t>
            </a:r>
            <a:endParaRPr lang="ru-RU" dirty="0"/>
          </a:p>
        </p:txBody>
      </p:sp>
      <p:pic>
        <p:nvPicPr>
          <p:cNvPr id="13" name="Содержимое 12" descr="3-7-768x5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91775" y="2766283"/>
            <a:ext cx="4429156" cy="3325698"/>
          </a:xfrm>
        </p:spPr>
      </p:pic>
      <p:sp>
        <p:nvSpPr>
          <p:cNvPr id="14" name="TextBox 13"/>
          <p:cNvSpPr txBox="1"/>
          <p:nvPr/>
        </p:nvSpPr>
        <p:spPr>
          <a:xfrm>
            <a:off x="4714876" y="1643050"/>
            <a:ext cx="413709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«Детский совет» может выглядеть так</a:t>
            </a:r>
            <a:r>
              <a:rPr lang="ru-RU" dirty="0" smtClean="0"/>
              <a:t>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Метод реагирования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1260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наблюдение за детьми, </a:t>
            </a:r>
          </a:p>
          <a:p>
            <a:r>
              <a:rPr lang="ru-RU" dirty="0" smtClean="0"/>
              <a:t>анализ результатов этих наблюдений,</a:t>
            </a:r>
          </a:p>
          <a:p>
            <a:r>
              <a:rPr lang="ru-RU" dirty="0" smtClean="0"/>
              <a:t>создание условий, которые помогают детям реализовывать их собственные цели </a:t>
            </a:r>
          </a:p>
          <a:p>
            <a:r>
              <a:rPr lang="ru-RU" dirty="0" smtClean="0"/>
              <a:t>наблюдение за влиянием этих условий на достижении поставленных детьми целей. </a:t>
            </a:r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b="1" u="sng" dirty="0" smtClean="0"/>
              <a:t>Пример обучения на основе метода реагирования: </a:t>
            </a:r>
          </a:p>
          <a:p>
            <a:pPr algn="ctr">
              <a:buNone/>
            </a:pPr>
            <a:r>
              <a:rPr lang="ru-RU" b="1" u="sng" dirty="0" smtClean="0"/>
              <a:t>модель трех вопросов: </a:t>
            </a:r>
          </a:p>
          <a:p>
            <a:pPr>
              <a:buFont typeface="Wingdings" pitchFamily="2" charset="2"/>
              <a:buChar char="Ø"/>
            </a:pPr>
            <a:r>
              <a:rPr lang="ru-RU" sz="3300" b="1" dirty="0" smtClean="0">
                <a:solidFill>
                  <a:srgbClr val="FF0000"/>
                </a:solidFill>
              </a:rPr>
              <a:t>Что мы знаем? 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Что мы хотим узнать</a:t>
            </a:r>
          </a:p>
          <a:p>
            <a:pPr algn="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Как узнаем об этом?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Формирование у детей чувства ответственности за себя и за других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Подходы: </a:t>
            </a:r>
          </a:p>
          <a:p>
            <a:r>
              <a:rPr lang="ru-RU" dirty="0" smtClean="0"/>
              <a:t>предоставление детям возможности шефства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волонтёрства</a:t>
            </a:r>
            <a:endParaRPr lang="ru-RU" dirty="0" smtClean="0"/>
          </a:p>
          <a:p>
            <a:r>
              <a:rPr lang="ru-RU" dirty="0" smtClean="0"/>
              <a:t> выполнения ответственных заданий.</a:t>
            </a:r>
            <a:endParaRPr lang="ru-RU" dirty="0"/>
          </a:p>
        </p:txBody>
      </p:sp>
      <p:pic>
        <p:nvPicPr>
          <p:cNvPr id="8" name="Содержимое 7" descr="6039292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785926"/>
            <a:ext cx="4357718" cy="3268288"/>
          </a:xfrm>
        </p:spPr>
      </p:pic>
      <p:sp>
        <p:nvSpPr>
          <p:cNvPr id="6" name="TextBox 5"/>
          <p:cNvSpPr txBox="1"/>
          <p:nvPr/>
        </p:nvSpPr>
        <p:spPr>
          <a:xfrm>
            <a:off x="642910" y="5286388"/>
            <a:ext cx="771527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«Детский совет» может работать в течение всего дня пребывания детей в группе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0719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r>
              <a:rPr lang="ru-RU" sz="7000" dirty="0" smtClean="0"/>
              <a:t>Технология «Детский совет» позволяет эффективно осуществлять образовательную деятельность в соответствии с ФГОС ДО. Она предоставляет возможность развивать познавательную инициативу детей дошкольного возраста, строить образовательные отношения на паритетных началах, где каждый ребенок занимается интересным именно ему делом.</a:t>
            </a:r>
          </a:p>
          <a:p>
            <a:r>
              <a:rPr lang="ru-RU" sz="7000" dirty="0" smtClean="0"/>
              <a:t> В процессе у ребят формируются учебные умения, и эти умения функциональны, то есть сформировались и используются детьми не как теоретические знания и умения, а как востребованные в жизни прикладные знания и умения.</a:t>
            </a:r>
          </a:p>
          <a:p>
            <a:pPr>
              <a:buNone/>
            </a:pPr>
            <a:r>
              <a:rPr lang="ru-RU" sz="70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638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МБДОУ «Детский сад № 49 «Улыбка» </vt:lpstr>
      <vt:lpstr>Технология «Детский совет».  Л.В. Свирская</vt:lpstr>
      <vt:lpstr> Задачи «Детского совета»:  </vt:lpstr>
      <vt:lpstr>Технология «Детский совет» как форма поддержки детской инициативы в общении и межличностном взаимодействии</vt:lpstr>
      <vt:lpstr>Способы внедрения технологии  «Детский совет» в ДОУ</vt:lpstr>
      <vt:lpstr>Иррадиирующее (распространение, увеличение) обучение как метод индивидуализации обучения основан на признании различных интересов, мотивов и на динамике продвижения</vt:lpstr>
      <vt:lpstr>  Метод реагирования  </vt:lpstr>
      <vt:lpstr>Формирование у детей чувства ответственности за себя и за других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Муниципальное  дошкольное образовательное бюджетное учреждение  детский сад №51 г. Сочи </dc:title>
  <dc:creator>Marat</dc:creator>
  <cp:lastModifiedBy>user</cp:lastModifiedBy>
  <cp:revision>25</cp:revision>
  <dcterms:created xsi:type="dcterms:W3CDTF">2019-01-20T17:19:11Z</dcterms:created>
  <dcterms:modified xsi:type="dcterms:W3CDTF">2023-11-14T08:03:04Z</dcterms:modified>
</cp:coreProperties>
</file>