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Дидактические игры по патриотическому воспитанию для детей старшего дошкольного возраста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4648200"/>
            <a:ext cx="4267200" cy="1295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Сахно Ольга Александровна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Найдите российский герб среди гербов других стран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Патриотизм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1905000" cy="1752600"/>
          </a:xfrm>
          <a:prstGeom prst="rect">
            <a:avLst/>
          </a:prstGeom>
          <a:noFill/>
        </p:spPr>
      </p:pic>
      <p:pic>
        <p:nvPicPr>
          <p:cNvPr id="1027" name="Picture 3" descr="C:\Users\admin\Desktop\Патриотизм\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1905000" cy="1882185"/>
          </a:xfrm>
          <a:prstGeom prst="rect">
            <a:avLst/>
          </a:prstGeom>
          <a:noFill/>
        </p:spPr>
      </p:pic>
      <p:pic>
        <p:nvPicPr>
          <p:cNvPr id="1028" name="Picture 4" descr="C:\Users\admin\Desktop\Патриотизм\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19400"/>
            <a:ext cx="1876898" cy="1752600"/>
          </a:xfrm>
          <a:prstGeom prst="rect">
            <a:avLst/>
          </a:prstGeom>
          <a:noFill/>
        </p:spPr>
      </p:pic>
      <p:pic>
        <p:nvPicPr>
          <p:cNvPr id="1029" name="Picture 5" descr="C:\Users\admin\Desktop\Патриотизм\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724400"/>
            <a:ext cx="1905000" cy="1676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38800" y="3352800"/>
            <a:ext cx="25146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  неофициальные символы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Патриотизм\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876800"/>
            <a:ext cx="1343025" cy="1371600"/>
          </a:xfrm>
          <a:prstGeom prst="rect">
            <a:avLst/>
          </a:prstGeom>
          <a:noFill/>
        </p:spPr>
      </p:pic>
      <p:pic>
        <p:nvPicPr>
          <p:cNvPr id="2051" name="Picture 3" descr="C:\Users\admin\Desktop\Патриотизм\п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800600"/>
            <a:ext cx="1371600" cy="1447800"/>
          </a:xfrm>
          <a:prstGeom prst="rect">
            <a:avLst/>
          </a:prstGeom>
          <a:noFill/>
        </p:spPr>
      </p:pic>
      <p:pic>
        <p:nvPicPr>
          <p:cNvPr id="2053" name="Picture 5" descr="C:\Users\admin\Desktop\Патриотизм\а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895600"/>
            <a:ext cx="1381125" cy="1400175"/>
          </a:xfrm>
          <a:prstGeom prst="rect">
            <a:avLst/>
          </a:prstGeom>
          <a:noFill/>
        </p:spPr>
      </p:pic>
      <p:pic>
        <p:nvPicPr>
          <p:cNvPr id="2054" name="Picture 6" descr="C:\Users\admin\Desktop\Патриотизм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895600"/>
            <a:ext cx="1343025" cy="1428750"/>
          </a:xfrm>
          <a:prstGeom prst="rect">
            <a:avLst/>
          </a:prstGeom>
          <a:noFill/>
        </p:spPr>
      </p:pic>
      <p:pic>
        <p:nvPicPr>
          <p:cNvPr id="2055" name="Picture 7" descr="C:\Users\admin\Desktop\Патриотизм\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971800"/>
            <a:ext cx="1400175" cy="1390650"/>
          </a:xfrm>
          <a:prstGeom prst="rect">
            <a:avLst/>
          </a:prstGeom>
          <a:noFill/>
        </p:spPr>
      </p:pic>
      <p:pic>
        <p:nvPicPr>
          <p:cNvPr id="2056" name="Picture 8" descr="C:\Users\admin\Desktop\Патриотизм\3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876800"/>
            <a:ext cx="1371600" cy="1362075"/>
          </a:xfrm>
          <a:prstGeom prst="rect">
            <a:avLst/>
          </a:prstGeom>
          <a:noFill/>
        </p:spPr>
      </p:pic>
      <p:pic>
        <p:nvPicPr>
          <p:cNvPr id="2057" name="Picture 9" descr="C:\Users\admin\Desktop\Патриотизм\флаг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876800"/>
            <a:ext cx="1743075" cy="1143507"/>
          </a:xfrm>
          <a:prstGeom prst="rect">
            <a:avLst/>
          </a:prstGeom>
          <a:noFill/>
        </p:spPr>
      </p:pic>
      <p:pic>
        <p:nvPicPr>
          <p:cNvPr id="2058" name="Picture 10" descr="C:\Users\admin\Desktop\Патриотизм\гер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2895600"/>
            <a:ext cx="1371600" cy="12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2296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Раскрась матрешку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Патриотизм\Матре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6085231" cy="421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Найди тень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Патриотизм\KT5KoKXxj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16967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Патриотизм\0tV_8DW9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77000" cy="4639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Собери герб Алтайского края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Патриотизм\2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1805553" cy="1828800"/>
          </a:xfrm>
          <a:prstGeom prst="rect">
            <a:avLst/>
          </a:prstGeom>
          <a:noFill/>
        </p:spPr>
      </p:pic>
      <p:pic>
        <p:nvPicPr>
          <p:cNvPr id="5123" name="Picture 3" descr="C:\Users\admin\Desktop\Патриотизм\3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0"/>
            <a:ext cx="1732531" cy="1905000"/>
          </a:xfrm>
          <a:prstGeom prst="rect">
            <a:avLst/>
          </a:prstGeom>
          <a:noFill/>
        </p:spPr>
      </p:pic>
      <p:pic>
        <p:nvPicPr>
          <p:cNvPr id="5124" name="Picture 4" descr="C:\Users\admin\Desktop\Патриотизм\4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81525"/>
            <a:ext cx="1752600" cy="1903961"/>
          </a:xfrm>
          <a:prstGeom prst="rect">
            <a:avLst/>
          </a:prstGeom>
          <a:noFill/>
        </p:spPr>
      </p:pic>
      <p:pic>
        <p:nvPicPr>
          <p:cNvPr id="5125" name="Picture 5" descr="C:\Users\admin\Desktop\Патриотизм\1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590800"/>
            <a:ext cx="1701483" cy="1752600"/>
          </a:xfrm>
          <a:prstGeom prst="rect">
            <a:avLst/>
          </a:prstGeom>
          <a:noFill/>
        </p:spPr>
      </p:pic>
      <p:pic>
        <p:nvPicPr>
          <p:cNvPr id="5126" name="Picture 6" descr="C:\Users\admin\Desktop\Патриотизм\Герб Алтайского кра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048000"/>
            <a:ext cx="3501682" cy="259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 Дидактические игры по патриотическому воспитанию для детей старшего дошкольного возраста</vt:lpstr>
      <vt:lpstr>Найдите российский герб среди гербов других стран </vt:lpstr>
      <vt:lpstr>Выбери  неофициальные символы России</vt:lpstr>
      <vt:lpstr>Раскрась матрешку</vt:lpstr>
      <vt:lpstr>Найди тень</vt:lpstr>
      <vt:lpstr>Слайд 6</vt:lpstr>
      <vt:lpstr>Собери герб Алтайского края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admin</cp:lastModifiedBy>
  <cp:revision>9</cp:revision>
  <dcterms:created xsi:type="dcterms:W3CDTF">2013-10-28T09:12:00Z</dcterms:created>
  <dcterms:modified xsi:type="dcterms:W3CDTF">2023-11-23T07:23:42Z</dcterms:modified>
</cp:coreProperties>
</file>