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7" r:id="rId2"/>
    <p:sldId id="259" r:id="rId3"/>
    <p:sldId id="260" r:id="rId4"/>
    <p:sldId id="261" r:id="rId5"/>
    <p:sldId id="262" r:id="rId6"/>
    <p:sldId id="264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29" autoAdjust="0"/>
  </p:normalViewPr>
  <p:slideViewPr>
    <p:cSldViewPr>
      <p:cViewPr varScale="1"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3C65B-7FB8-4D07-9E9D-05C2D85826B4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35A77-4463-4E7F-9D1D-7458EF3053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6439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ECB0-1470-472C-AD7D-6F7340BC05AA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5068-5F44-4B02-8C46-8433902F4E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ECB0-1470-472C-AD7D-6F7340BC05AA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5068-5F44-4B02-8C46-8433902F4E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ECB0-1470-472C-AD7D-6F7340BC05AA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5068-5F44-4B02-8C46-8433902F4EF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ECB0-1470-472C-AD7D-6F7340BC05AA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5068-5F44-4B02-8C46-8433902F4E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ECB0-1470-472C-AD7D-6F7340BC05AA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5068-5F44-4B02-8C46-8433902F4E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ECB0-1470-472C-AD7D-6F7340BC05AA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5068-5F44-4B02-8C46-8433902F4E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ECB0-1470-472C-AD7D-6F7340BC05AA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5068-5F44-4B02-8C46-8433902F4E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ECB0-1470-472C-AD7D-6F7340BC05AA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5068-5F44-4B02-8C46-8433902F4E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ECB0-1470-472C-AD7D-6F7340BC05AA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5068-5F44-4B02-8C46-8433902F4E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ECB0-1470-472C-AD7D-6F7340BC05AA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5068-5F44-4B02-8C46-8433902F4E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ECB0-1470-472C-AD7D-6F7340BC05AA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5068-5F44-4B02-8C46-8433902F4E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1AFECB0-1470-472C-AD7D-6F7340BC05AA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9295068-5F44-4B02-8C46-8433902F4E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3517"/>
            <a:ext cx="77048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400" b="1" dirty="0" smtClean="0"/>
          </a:p>
          <a:p>
            <a:pPr algn="ctr"/>
            <a:endParaRPr lang="ru-RU" sz="4400" b="1" dirty="0" smtClean="0"/>
          </a:p>
          <a:p>
            <a:pPr algn="ctr"/>
            <a:r>
              <a:rPr lang="ru-RU" sz="4400" b="1" dirty="0" smtClean="0"/>
              <a:t>Краткая презентация </a:t>
            </a:r>
            <a:r>
              <a:rPr lang="ru-RU" sz="4400" b="1" dirty="0"/>
              <a:t>проекта </a:t>
            </a:r>
            <a:r>
              <a:rPr lang="ru-RU" sz="4400" b="1" dirty="0" smtClean="0"/>
              <a:t>адаптированной образовательной программы</a:t>
            </a:r>
            <a:endParaRPr lang="ru-RU" sz="4400" b="1" dirty="0"/>
          </a:p>
          <a:p>
            <a:pPr algn="ctr"/>
            <a:r>
              <a:rPr lang="ru-RU" sz="4400" b="1" dirty="0"/>
              <a:t> дошкольного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159870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500174"/>
            <a:ext cx="770485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Муниципальное бюджетное дошкольное образовательное учреждение </a:t>
            </a:r>
          </a:p>
          <a:p>
            <a:pPr algn="ctr"/>
            <a:r>
              <a:rPr lang="ru-RU" sz="2800" b="1" dirty="0" smtClean="0"/>
              <a:t> «Детский сад </a:t>
            </a:r>
            <a:r>
              <a:rPr lang="ru-RU" sz="2800" b="1" dirty="0" smtClean="0"/>
              <a:t>№</a:t>
            </a:r>
            <a:r>
              <a:rPr lang="ru-RU" sz="2800" b="1" dirty="0" smtClean="0"/>
              <a:t> </a:t>
            </a:r>
            <a:r>
              <a:rPr lang="ru-RU" sz="2800" b="1" dirty="0" smtClean="0"/>
              <a:t>49</a:t>
            </a:r>
            <a:r>
              <a:rPr lang="ru-RU" sz="2800" b="1" dirty="0" smtClean="0"/>
              <a:t> «</a:t>
            </a:r>
            <a:r>
              <a:rPr lang="ru-RU" sz="2800" b="1" dirty="0" smtClean="0"/>
              <a:t>Улыбка</a:t>
            </a:r>
            <a:r>
              <a:rPr lang="ru-RU" sz="2800" b="1" dirty="0" smtClean="0"/>
              <a:t>»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Алтайский край</a:t>
            </a:r>
          </a:p>
          <a:p>
            <a:pPr algn="ctr"/>
            <a:r>
              <a:rPr lang="ru-RU" sz="2800" b="1" dirty="0"/>
              <a:t>г</a:t>
            </a:r>
            <a:r>
              <a:rPr lang="ru-RU" sz="2800" b="1" dirty="0" smtClean="0"/>
              <a:t>. Рубцовск</a:t>
            </a:r>
          </a:p>
          <a:p>
            <a:pPr algn="ctr"/>
            <a:endParaRPr lang="ru-RU" sz="2800" b="1" dirty="0" smtClean="0"/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Авторы-составители программы: </a:t>
            </a:r>
            <a:r>
              <a:rPr lang="ru-RU" sz="2800" b="1" dirty="0" smtClean="0"/>
              <a:t>  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 педагог-психолог</a:t>
            </a:r>
            <a:r>
              <a:rPr lang="ru-RU" sz="2800" b="1" dirty="0" smtClean="0"/>
              <a:t>: Лебединских И. Г.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77424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268760"/>
            <a:ext cx="71287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/>
          </a:p>
          <a:p>
            <a:pPr algn="ctr"/>
            <a:r>
              <a:rPr lang="ru-RU" sz="3200" b="1" dirty="0" smtClean="0"/>
              <a:t>ПРИМЕРНАЯ </a:t>
            </a:r>
            <a:r>
              <a:rPr lang="ru-RU" sz="3200" b="1" dirty="0"/>
              <a:t>АДАПТИРОВАННАЯ </a:t>
            </a:r>
            <a:endParaRPr lang="ru-RU" sz="3200" dirty="0"/>
          </a:p>
          <a:p>
            <a:pPr algn="ctr"/>
            <a:r>
              <a:rPr lang="ru-RU" sz="3200" b="1" dirty="0"/>
              <a:t>ОСНОВНАЯ ОБРАЗОВАТЕЛЬНАЯ ПРОГРАММА </a:t>
            </a:r>
            <a:endParaRPr lang="ru-RU" sz="3200" dirty="0"/>
          </a:p>
          <a:p>
            <a:pPr algn="ctr"/>
            <a:r>
              <a:rPr lang="ru-RU" sz="3200" b="1" dirty="0"/>
              <a:t>ДОШКОЛЬНОГО ОБРАЗОВАНИЯ ДЕТЕЙ </a:t>
            </a:r>
            <a:endParaRPr lang="ru-RU" sz="3200" dirty="0"/>
          </a:p>
          <a:p>
            <a:pPr algn="ctr"/>
            <a:r>
              <a:rPr lang="ru-RU" sz="3200" b="1" dirty="0" smtClean="0"/>
              <a:t>С СИНДРОМОМ  ДАУНА.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84283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25272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Разделы основной адаптированной программы дошкольного образования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967335"/>
            <a:ext cx="806489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 </a:t>
            </a:r>
            <a:r>
              <a:rPr lang="ru-RU" b="1" dirty="0" smtClean="0"/>
              <a:t>Целевой раздел </a:t>
            </a:r>
            <a:r>
              <a:rPr lang="ru-RU" sz="1600" dirty="0" smtClean="0"/>
              <a:t>(</a:t>
            </a:r>
            <a:r>
              <a:rPr lang="ru-RU" i="1" dirty="0" smtClean="0"/>
              <a:t>Пояснительная </a:t>
            </a:r>
            <a:r>
              <a:rPr lang="ru-RU" i="1" dirty="0"/>
              <a:t>записка </a:t>
            </a:r>
            <a:r>
              <a:rPr lang="ru-RU" i="1" dirty="0" smtClean="0"/>
              <a:t>,цели</a:t>
            </a:r>
            <a:r>
              <a:rPr lang="ru-RU" i="1" dirty="0"/>
              <a:t>, задачи, механизмы адаптации, условия реализации </a:t>
            </a:r>
            <a:r>
              <a:rPr lang="ru-RU" i="1" dirty="0" err="1" smtClean="0"/>
              <a:t>ПрАООП</a:t>
            </a:r>
            <a:r>
              <a:rPr lang="ru-RU" i="1" dirty="0" smtClean="0"/>
              <a:t>, принципы </a:t>
            </a:r>
            <a:r>
              <a:rPr lang="ru-RU" i="1" dirty="0"/>
              <a:t>и подходы к </a:t>
            </a:r>
            <a:r>
              <a:rPr lang="ru-RU" i="1" dirty="0" smtClean="0"/>
              <a:t>реализации программы, целевые ориентиры).</a:t>
            </a:r>
          </a:p>
          <a:p>
            <a:r>
              <a:rPr lang="ru-RU" b="1" dirty="0" smtClean="0"/>
              <a:t>2. Содержательный раздел </a:t>
            </a:r>
            <a:r>
              <a:rPr lang="ru-RU" i="1" dirty="0" smtClean="0"/>
              <a:t>(Общие положения, содержание </a:t>
            </a:r>
            <a:r>
              <a:rPr lang="ru-RU" i="1" dirty="0"/>
              <a:t>образовательной деятельности с </a:t>
            </a:r>
            <a:r>
              <a:rPr lang="ru-RU" i="1" dirty="0" smtClean="0"/>
              <a:t>детьми с синдромом Дауна (физическое развитие, социально-коммуникативное развитие, познавательное развитие, речевое развитие, художественно-эстетическое развитие (изо. </a:t>
            </a:r>
            <a:r>
              <a:rPr lang="ru-RU" i="1" dirty="0"/>
              <a:t>д</a:t>
            </a:r>
            <a:r>
              <a:rPr lang="ru-RU" i="1" dirty="0" smtClean="0"/>
              <a:t>еятельность, муз. </a:t>
            </a:r>
            <a:r>
              <a:rPr lang="ru-RU" i="1" dirty="0"/>
              <a:t>д</a:t>
            </a:r>
            <a:r>
              <a:rPr lang="ru-RU" i="1" dirty="0" smtClean="0"/>
              <a:t>еятельность), </a:t>
            </a:r>
            <a:r>
              <a:rPr lang="ru-RU" i="1" dirty="0"/>
              <a:t>взаимодействия педагогического коллектива с семьями </a:t>
            </a:r>
            <a:r>
              <a:rPr lang="ru-RU" i="1" dirty="0" smtClean="0"/>
              <a:t>детей с синдромом Дауна)).</a:t>
            </a:r>
          </a:p>
          <a:p>
            <a:r>
              <a:rPr lang="ru-RU" b="1" dirty="0" smtClean="0"/>
              <a:t>3. Организационный раздел </a:t>
            </a:r>
            <a:r>
              <a:rPr lang="ru-RU" dirty="0" smtClean="0"/>
              <a:t>(</a:t>
            </a:r>
            <a:r>
              <a:rPr lang="ru-RU" i="1" dirty="0" smtClean="0"/>
              <a:t>Описание материально-технического обеспечения программы, обеспечение методическими материалам и средствами обучения и воспитания, режим дня, особенности организации предметно- пространственной среды)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9579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Целевые ориентиры для ребенка с синдромом Дауна на этапе завершения</a:t>
            </a:r>
            <a:br>
              <a:rPr lang="ru-RU" sz="2400" b="1" dirty="0"/>
            </a:br>
            <a:r>
              <a:rPr lang="ru-RU" sz="2400" b="1" dirty="0"/>
              <a:t>дошкольного образования:</a:t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-1464647"/>
            <a:ext cx="8784976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− </a:t>
            </a:r>
            <a:r>
              <a:rPr lang="ru-RU" sz="1400" dirty="0"/>
              <a:t>ребенок овладевает основными культурными способами деятельности, </a:t>
            </a:r>
            <a:r>
              <a:rPr lang="ru-RU" sz="1400" dirty="0" smtClean="0"/>
              <a:t>проявляет инициативу </a:t>
            </a:r>
            <a:r>
              <a:rPr lang="ru-RU" sz="1400" dirty="0"/>
              <a:t>и самостоятельность в разных видах деятельности - игре, </a:t>
            </a:r>
            <a:r>
              <a:rPr lang="ru-RU" sz="1400" dirty="0" smtClean="0"/>
              <a:t>общении, познавательно-исследовательской </a:t>
            </a:r>
            <a:r>
              <a:rPr lang="ru-RU" sz="1400" dirty="0"/>
              <a:t>деятельности, конструировании и др.;</a:t>
            </a:r>
          </a:p>
          <a:p>
            <a:r>
              <a:rPr lang="ru-RU" sz="1400" dirty="0" smtClean="0"/>
              <a:t>-способен </a:t>
            </a:r>
            <a:r>
              <a:rPr lang="ru-RU" sz="1400" dirty="0"/>
              <a:t>выбирать себе род занятий, участников по совместной деятельности;</a:t>
            </a:r>
          </a:p>
          <a:p>
            <a:r>
              <a:rPr lang="ru-RU" sz="1400" dirty="0"/>
              <a:t>− ребенок обладает установкой положительного отношения к миру, к разным </a:t>
            </a:r>
            <a:r>
              <a:rPr lang="ru-RU" sz="1400" dirty="0" smtClean="0"/>
              <a:t>видам труда</a:t>
            </a:r>
            <a:r>
              <a:rPr lang="ru-RU" sz="1400" dirty="0"/>
              <a:t>, другим людям и самому себе, обладает чувством собственного </a:t>
            </a:r>
            <a:r>
              <a:rPr lang="ru-RU" sz="1400" dirty="0" smtClean="0"/>
              <a:t>достоинства; активно </a:t>
            </a:r>
            <a:r>
              <a:rPr lang="ru-RU" sz="1400" dirty="0"/>
              <a:t>взаимодействует со сверстниками и взрослыми, участвует в совместных </a:t>
            </a:r>
            <a:r>
              <a:rPr lang="ru-RU" sz="1400" dirty="0" smtClean="0"/>
              <a:t>играх. Способен </a:t>
            </a:r>
            <a:r>
              <a:rPr lang="ru-RU" sz="1400" dirty="0"/>
              <a:t>договариваться, учитывать интересы и чувства других, сопереживать </a:t>
            </a:r>
            <a:r>
              <a:rPr lang="ru-RU" sz="1400" dirty="0" smtClean="0"/>
              <a:t>неудачам и </a:t>
            </a:r>
            <a:r>
              <a:rPr lang="ru-RU" sz="1400" dirty="0"/>
              <a:t>радоваться успехам других, адекватно проявляет свои чувства, в том числе чувство </a:t>
            </a:r>
            <a:r>
              <a:rPr lang="ru-RU" sz="1400" dirty="0" smtClean="0"/>
              <a:t>веры в </a:t>
            </a:r>
            <a:r>
              <a:rPr lang="ru-RU" sz="1400" dirty="0"/>
              <a:t>себя, старается разрешать конфликты;</a:t>
            </a:r>
          </a:p>
          <a:p>
            <a:r>
              <a:rPr lang="ru-RU" sz="1400" dirty="0"/>
              <a:t>− ребенок обладает развитым воображением, которое реализуется в разных </a:t>
            </a:r>
            <a:r>
              <a:rPr lang="ru-RU" sz="1400" dirty="0" smtClean="0"/>
              <a:t>видах деятельности</a:t>
            </a:r>
            <a:r>
              <a:rPr lang="ru-RU" sz="1400" dirty="0"/>
              <a:t>, и прежде всего в игре; ребенок владеет разными формами и видами </a:t>
            </a:r>
            <a:r>
              <a:rPr lang="ru-RU" sz="1400" dirty="0" smtClean="0"/>
              <a:t>игры, различает </a:t>
            </a:r>
            <a:r>
              <a:rPr lang="ru-RU" sz="1400" dirty="0"/>
              <a:t>условную и реальную ситуации, умеет подчиняться разным правилам </a:t>
            </a:r>
            <a:r>
              <a:rPr lang="ru-RU" sz="1400" dirty="0" smtClean="0"/>
              <a:t>и социальным </a:t>
            </a:r>
            <a:r>
              <a:rPr lang="ru-RU" sz="1400" dirty="0"/>
              <a:t>нормам</a:t>
            </a:r>
            <a:r>
              <a:rPr lang="ru-RU" sz="1400" dirty="0" smtClean="0"/>
              <a:t>;</a:t>
            </a:r>
          </a:p>
          <a:p>
            <a:r>
              <a:rPr lang="ru-RU" sz="1400" dirty="0"/>
              <a:t>− ребенок достаточно хорошо владеет устной речью, может выражать свои мысли </a:t>
            </a:r>
            <a:r>
              <a:rPr lang="ru-RU" sz="1400" dirty="0" smtClean="0"/>
              <a:t>и желания</a:t>
            </a:r>
            <a:r>
              <a:rPr lang="ru-RU" sz="1400" dirty="0"/>
              <a:t>, </a:t>
            </a:r>
            <a:r>
              <a:rPr lang="ru-RU" sz="1400" dirty="0" smtClean="0"/>
              <a:t>может использовать </a:t>
            </a:r>
            <a:r>
              <a:rPr lang="ru-RU" sz="1400" dirty="0"/>
              <a:t>речь для выражения своих мыслей, чувств и </a:t>
            </a:r>
            <a:r>
              <a:rPr lang="ru-RU" sz="1400" dirty="0" smtClean="0"/>
              <a:t>желаний;</a:t>
            </a:r>
          </a:p>
          <a:p>
            <a:r>
              <a:rPr lang="ru-RU" sz="1400" dirty="0" smtClean="0"/>
              <a:t>− у </a:t>
            </a:r>
            <a:r>
              <a:rPr lang="ru-RU" sz="1400" dirty="0"/>
              <a:t>ребенка развита крупная и мелкая моторика; он подвижен, вынослив, </a:t>
            </a:r>
            <a:r>
              <a:rPr lang="ru-RU" sz="1400" dirty="0" smtClean="0"/>
              <a:t>владеет основными </a:t>
            </a:r>
            <a:r>
              <a:rPr lang="ru-RU" sz="1400" dirty="0"/>
              <a:t>движениями, может контролировать свои движения и управлять ими;</a:t>
            </a:r>
          </a:p>
          <a:p>
            <a:r>
              <a:rPr lang="ru-RU" sz="1400" dirty="0" smtClean="0"/>
              <a:t>− ребенок </a:t>
            </a:r>
            <a:r>
              <a:rPr lang="ru-RU" sz="1400" dirty="0"/>
              <a:t>способен к волевым усилиям, может следовать социальным </a:t>
            </a:r>
            <a:r>
              <a:rPr lang="ru-RU" sz="1400" dirty="0" smtClean="0"/>
              <a:t>нормам поведения </a:t>
            </a:r>
            <a:r>
              <a:rPr lang="ru-RU" sz="1400" dirty="0"/>
              <a:t>и правилам в разных видах деятельности, во взаимоотношениях со </a:t>
            </a:r>
            <a:r>
              <a:rPr lang="ru-RU" sz="1400" dirty="0" smtClean="0"/>
              <a:t>взрослыми и </a:t>
            </a:r>
            <a:r>
              <a:rPr lang="ru-RU" sz="1400" dirty="0"/>
              <a:t>сверстниками, может соблюдать правила безопасного поведения и личной гигиены;</a:t>
            </a:r>
          </a:p>
          <a:p>
            <a:r>
              <a:rPr lang="ru-RU" sz="1400" dirty="0" smtClean="0"/>
              <a:t>−ребенок </a:t>
            </a:r>
            <a:r>
              <a:rPr lang="ru-RU" sz="1400" dirty="0"/>
              <a:t>проявляет любознательность, задает вопросы взрослым и </a:t>
            </a:r>
            <a:r>
              <a:rPr lang="ru-RU" sz="1400" dirty="0" smtClean="0"/>
              <a:t>сверстникам, интересуется </a:t>
            </a:r>
            <a:r>
              <a:rPr lang="ru-RU" sz="1400" dirty="0"/>
              <a:t>причинно-следственными связями, пытается самостоятельно </a:t>
            </a:r>
            <a:r>
              <a:rPr lang="ru-RU" sz="1400" dirty="0" smtClean="0"/>
              <a:t>придумывать объяснения </a:t>
            </a:r>
            <a:r>
              <a:rPr lang="ru-RU" sz="1400" dirty="0"/>
              <a:t>явлениям природы </a:t>
            </a:r>
            <a:r>
              <a:rPr lang="ru-RU" sz="1400" dirty="0" smtClean="0"/>
              <a:t>и поступкам </a:t>
            </a:r>
            <a:r>
              <a:rPr lang="ru-RU" sz="1400" dirty="0"/>
              <a:t>людей; склонен </a:t>
            </a:r>
            <a:r>
              <a:rPr lang="ru-RU" sz="1400" dirty="0" smtClean="0"/>
              <a:t>наблюдать, экспериментировать.</a:t>
            </a:r>
            <a:endParaRPr lang="ru-RU" sz="1400" dirty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35020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Создание </a:t>
            </a:r>
            <a:r>
              <a:rPr lang="ru-RU" b="1" dirty="0"/>
              <a:t>условий для реализации </a:t>
            </a:r>
            <a:r>
              <a:rPr lang="ru-RU" b="1" dirty="0" smtClean="0"/>
              <a:t>АОП: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276872"/>
            <a:ext cx="849694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/>
              <a:t>Создание универсальной </a:t>
            </a:r>
            <a:r>
              <a:rPr lang="ru-RU" sz="2000" dirty="0" err="1" smtClean="0"/>
              <a:t>безбарьерной</a:t>
            </a:r>
            <a:r>
              <a:rPr lang="ru-RU" sz="2000" dirty="0" smtClean="0"/>
              <a:t> среды.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Созданы условия для организации развивающей среды.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Созданы условия для проведения воспитательных, культурно-развлекательных, </a:t>
            </a:r>
            <a:r>
              <a:rPr lang="ru-RU" sz="2000" dirty="0" err="1" smtClean="0"/>
              <a:t>спортивнооздоровительных</a:t>
            </a:r>
            <a:r>
              <a:rPr lang="ru-RU" sz="2000" dirty="0" smtClean="0"/>
              <a:t> и иных досуговых мероприятий. 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Созданы условия по повышению квалификации педагогов ДОУ по проблемам организации учебно-воспитательной и коррекционной работы с </a:t>
            </a:r>
            <a:r>
              <a:rPr lang="ru-RU" sz="2000" dirty="0" err="1" smtClean="0"/>
              <a:t>ребѐнком</a:t>
            </a:r>
            <a:r>
              <a:rPr lang="ru-RU" sz="2000" dirty="0" smtClean="0"/>
              <a:t> с синдромом Дауна.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Созданы условия по обеспечению учебно-методической литературой, дидактическими материалами, используемых для обучения и воспитания детей с синдромом Дауна.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33095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Особенности организации развивающей предметно-пространственной среды</a:t>
            </a:r>
            <a:r>
              <a:rPr lang="ru-RU" sz="3600" b="1" dirty="0"/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474345"/>
            <a:ext cx="871296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r>
              <a:rPr lang="ru-RU" b="1" dirty="0" smtClean="0"/>
              <a:t>В группе создана следующая адаптивная среда: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Центр дидактических игр (игры по цвету, форме, величине предметов, цветные вкладыши, пирамидки, конструкторы, кубики, шнуровки, мозаика, и др.)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Театрально-музыкальный центр (различные виды театров (настольные, кукольные, пальчиковые) по </a:t>
            </a:r>
            <a:r>
              <a:rPr lang="ru-RU" dirty="0" err="1" smtClean="0"/>
              <a:t>р.н</a:t>
            </a:r>
            <a:r>
              <a:rPr lang="ru-RU" dirty="0" smtClean="0"/>
              <a:t>. сказкам: «Курочка ряба», «Репка», «Теремок», «Колобок» и др., маски-шапочки, элементы костюмов для ряженья, музыкальные игрушки - аудиозаписи детских песен, д/игры: «Угадай, что звучит».)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Центр песка и воды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Центр игр (куклы, посуда, предметы заместители, атрибуты к с/ролевым играм: «Больница», «Парикмахерская», «Магазин» и др.)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Центр книги (книги по возрасту, по программе, любимые книги детей). 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Центр художественного творчества (альбомы, карандаши, краски, кисти, пластилин, цветная бумага и </a:t>
            </a:r>
            <a:r>
              <a:rPr lang="ru-RU" dirty="0" err="1" smtClean="0"/>
              <a:t>др</a:t>
            </a:r>
            <a:r>
              <a:rPr lang="ru-RU" dirty="0" smtClean="0"/>
              <a:t>). 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Центр «Маленькие строители»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Центр спорта и здоровья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Центр сюжетно-ролевой игры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Центр природы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Центр уединения (палатка, подушки)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3483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944216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Направления взаимодействия с семьями дошкольников с синдромом Дауна</a:t>
            </a: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204864"/>
            <a:ext cx="849694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/>
              <a:t>Просветительско-разъяснительная </a:t>
            </a:r>
            <a:r>
              <a:rPr lang="ru-RU" sz="2000" dirty="0"/>
              <a:t>работа с родителями до начала посещения ребенком </a:t>
            </a:r>
            <a:r>
              <a:rPr lang="ru-RU" sz="2000" dirty="0" smtClean="0"/>
              <a:t>группы.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 Психолого-профилактическая </a:t>
            </a:r>
            <a:r>
              <a:rPr lang="ru-RU" sz="2000" dirty="0"/>
              <a:t>работа с семьями «группы риска» </a:t>
            </a:r>
            <a:r>
              <a:rPr lang="ru-RU" sz="2000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2000" dirty="0"/>
              <a:t>Оказание психолого-педагогической поддержки семьям детей с </a:t>
            </a:r>
            <a:r>
              <a:rPr lang="ru-RU" sz="2000" dirty="0" smtClean="0"/>
              <a:t>синдромом Дауна.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 </a:t>
            </a:r>
            <a:r>
              <a:rPr lang="ru-RU" sz="2000" dirty="0"/>
              <a:t>Психолого-педагогическое консультирование по </a:t>
            </a:r>
            <a:r>
              <a:rPr lang="ru-RU" sz="2000" dirty="0" smtClean="0"/>
              <a:t>запросу </a:t>
            </a:r>
            <a:r>
              <a:rPr lang="ru-RU" sz="2000" dirty="0"/>
              <a:t>родителей. </a:t>
            </a:r>
            <a:endParaRPr lang="ru-RU" sz="2000" dirty="0" smtClean="0"/>
          </a:p>
          <a:p>
            <a:pPr marL="342900" indent="-342900">
              <a:buAutoNum type="arabicPeriod"/>
            </a:pPr>
            <a:r>
              <a:rPr lang="ru-RU" sz="2000" dirty="0" err="1"/>
              <a:t>Психокоррекционная</a:t>
            </a:r>
            <a:r>
              <a:rPr lang="ru-RU" sz="2000" dirty="0"/>
              <a:t> работа в проблемных ситуациях </a:t>
            </a:r>
            <a:r>
              <a:rPr lang="ru-RU" sz="2000" dirty="0" smtClean="0"/>
              <a:t>.</a:t>
            </a:r>
          </a:p>
          <a:p>
            <a:pPr marL="342900" indent="-342900">
              <a:buAutoNum type="arabicPeriod" startAt="6"/>
            </a:pPr>
            <a:r>
              <a:rPr lang="ru-RU" sz="2000" dirty="0" smtClean="0"/>
              <a:t>Пропаганда </a:t>
            </a:r>
            <a:r>
              <a:rPr lang="ru-RU" sz="2000" dirty="0"/>
              <a:t>психолого-педагогических и специальных знаний. </a:t>
            </a:r>
            <a:endParaRPr lang="ru-RU" sz="2000" dirty="0" smtClean="0"/>
          </a:p>
          <a:p>
            <a:pPr marL="342900" indent="-342900">
              <a:buFontTx/>
              <a:buAutoNum type="arabicPeriod" startAt="6"/>
            </a:pPr>
            <a:r>
              <a:rPr lang="ru-RU" sz="2000" dirty="0" smtClean="0"/>
              <a:t>Обучение элементарным методам и приемам коррекционной помощи детям в условиях семьи.</a:t>
            </a:r>
          </a:p>
          <a:p>
            <a:pPr marL="342900" indent="-342900">
              <a:buAutoNum type="arabicPeriod" startAt="6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930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224</TotalTime>
  <Words>760</Words>
  <Application>Microsoft Office PowerPoint</Application>
  <PresentationFormat>Экран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Слайд 1</vt:lpstr>
      <vt:lpstr>Слайд 2</vt:lpstr>
      <vt:lpstr>Слайд 3</vt:lpstr>
      <vt:lpstr>Разделы основной адаптированной программы дошкольного образования</vt:lpstr>
      <vt:lpstr>Целевые ориентиры для ребенка с синдромом Дауна на этапе завершения дошкольного образования: </vt:lpstr>
      <vt:lpstr> Создание условий для реализации АОП: </vt:lpstr>
      <vt:lpstr>Особенности организации развивающей предметно-пространственной среды </vt:lpstr>
      <vt:lpstr>Направления взаимодействия с семьями дошкольников с синдромом Дауна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19</cp:revision>
  <dcterms:created xsi:type="dcterms:W3CDTF">2018-09-08T09:44:43Z</dcterms:created>
  <dcterms:modified xsi:type="dcterms:W3CDTF">2019-11-27T08:17:01Z</dcterms:modified>
</cp:coreProperties>
</file>