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9" r:id="rId1"/>
  </p:sldMasterIdLst>
  <p:sldIdLst>
    <p:sldId id="258" r:id="rId2"/>
    <p:sldId id="260" r:id="rId3"/>
    <p:sldId id="27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3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eg"/><Relationship Id="rId5" Type="http://schemas.openxmlformats.org/officeDocument/2006/relationships/image" Target="../media/image12.jpeg"/><Relationship Id="rId10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1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569214"/>
            <a:ext cx="7063740" cy="3031236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3600450"/>
            <a:ext cx="7063740" cy="1268730"/>
          </a:xfrm>
        </p:spPr>
        <p:txBody>
          <a:bodyPr>
            <a:normAutofit/>
          </a:bodyPr>
          <a:lstStyle>
            <a:lvl1pPr marL="0" indent="0" algn="l">
              <a:buNone/>
              <a:defRPr sz="1650" baseline="0">
                <a:solidFill>
                  <a:schemeClr val="tx1">
                    <a:lumMod val="75000"/>
                  </a:schemeClr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C3950663-5FD5-418C-B404-1D6E0A331743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0B149D3E-AA5D-4997-90AF-D7D23CE5C5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584642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1A48-F759-4A22-BC82-D38411216E58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D0FF-F85E-4DD3-BD2E-FC754101F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5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285750"/>
            <a:ext cx="1857375" cy="442317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85750"/>
            <a:ext cx="5800725" cy="442317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1A48-F759-4A22-BC82-D38411216E58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D0FF-F85E-4DD3-BD2E-FC754101F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2762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original.jp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contrast="20000"/>
          </a:blip>
          <a:stretch>
            <a:fillRect/>
          </a:stretch>
        </p:blipFill>
        <p:spPr>
          <a:xfrm>
            <a:off x="5286380" y="2714627"/>
            <a:ext cx="3695313" cy="2428873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Picture 6" descr="http://img0.liveinternet.ru/images/foto/c/0/apps/3/537/3537478_14.jp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20000" contrast="10000"/>
          </a:blip>
          <a:srcRect t="7669"/>
          <a:stretch>
            <a:fillRect/>
          </a:stretch>
        </p:blipFill>
        <p:spPr bwMode="auto">
          <a:xfrm>
            <a:off x="5929322" y="571486"/>
            <a:ext cx="3214678" cy="3096069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9" name="Picture 38" descr="http://img-fotki.yandex.ru/get/6727/16969765.15c/0_7adcc_1108bf2f_L.png"/>
          <p:cNvPicPr>
            <a:picLocks noChangeAspect="1" noChangeArrowheads="1"/>
          </p:cNvPicPr>
          <p:nvPr userDrawn="1"/>
        </p:nvPicPr>
        <p:blipFill>
          <a:blip r:embed="rId4" cstate="print">
            <a:lum contrast="-40000"/>
          </a:blip>
          <a:srcRect l="2418" t="20701" b="2884"/>
          <a:stretch>
            <a:fillRect/>
          </a:stretch>
        </p:blipFill>
        <p:spPr bwMode="auto">
          <a:xfrm rot="11141706" flipV="1">
            <a:off x="5479772" y="247034"/>
            <a:ext cx="2155563" cy="1125364"/>
          </a:xfrm>
          <a:prstGeom prst="rect">
            <a:avLst/>
          </a:prstGeom>
          <a:noFill/>
        </p:spPr>
      </p:pic>
      <p:pic>
        <p:nvPicPr>
          <p:cNvPr id="10" name="Picture 38" descr="http://img-fotki.yandex.ru/get/6727/16969765.15c/0_7adcc_1108bf2f_L.png"/>
          <p:cNvPicPr>
            <a:picLocks noChangeAspect="1" noChangeArrowheads="1"/>
          </p:cNvPicPr>
          <p:nvPr userDrawn="1"/>
        </p:nvPicPr>
        <p:blipFill>
          <a:blip r:embed="rId4" cstate="print">
            <a:lum contrast="-40000"/>
          </a:blip>
          <a:srcRect l="6662" t="28834" r="8134" b="-7559"/>
          <a:stretch>
            <a:fillRect/>
          </a:stretch>
        </p:blipFill>
        <p:spPr bwMode="auto">
          <a:xfrm rot="11122692" flipH="1" flipV="1">
            <a:off x="6839916" y="91030"/>
            <a:ext cx="2000264" cy="1232080"/>
          </a:xfrm>
          <a:prstGeom prst="rect">
            <a:avLst/>
          </a:prstGeom>
          <a:noFill/>
        </p:spPr>
      </p:pic>
      <p:pic>
        <p:nvPicPr>
          <p:cNvPr id="11" name="Рисунок 10" descr="1393532710-27.jpg"/>
          <p:cNvPicPr>
            <a:picLocks noChangeAspect="1"/>
          </p:cNvPicPr>
          <p:nvPr userDrawn="1"/>
        </p:nvPicPr>
        <p:blipFill>
          <a:blip r:embed="rId5" cstate="print">
            <a:lum contrast="30000"/>
          </a:blip>
          <a:stretch>
            <a:fillRect/>
          </a:stretch>
        </p:blipFill>
        <p:spPr>
          <a:xfrm rot="5400000">
            <a:off x="2000248" y="-2000250"/>
            <a:ext cx="5143501" cy="9144001"/>
          </a:xfrm>
          <a:prstGeom prst="frame">
            <a:avLst>
              <a:gd name="adj1" fmla="val 7597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3" name="Picture 32" descr="http://img-fotki.yandex.ru/get/9261/16969765.154/0_7a026_a75ad5dc_orig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357158" y="4071948"/>
            <a:ext cx="8429684" cy="857256"/>
          </a:xfrm>
          <a:prstGeom prst="rect">
            <a:avLst/>
          </a:prstGeom>
          <a:noFill/>
        </p:spPr>
      </p:pic>
      <p:pic>
        <p:nvPicPr>
          <p:cNvPr id="14" name="Picture 34" descr="http://img-fotki.yandex.ru/get/9761/16969765.1fd/0_8ca43_c23057d_orig.png"/>
          <p:cNvPicPr>
            <a:picLocks noChangeAspect="1" noChangeArrowheads="1"/>
          </p:cNvPicPr>
          <p:nvPr userDrawn="1"/>
        </p:nvPicPr>
        <p:blipFill>
          <a:blip r:embed="rId7" cstate="print">
            <a:lum bright="-20000" contrast="30000"/>
          </a:blip>
          <a:srcRect/>
          <a:stretch>
            <a:fillRect/>
          </a:stretch>
        </p:blipFill>
        <p:spPr bwMode="auto">
          <a:xfrm rot="2375425">
            <a:off x="3520031" y="3784612"/>
            <a:ext cx="812942" cy="1026684"/>
          </a:xfrm>
          <a:prstGeom prst="rect">
            <a:avLst/>
          </a:prstGeom>
          <a:noFill/>
        </p:spPr>
      </p:pic>
      <p:pic>
        <p:nvPicPr>
          <p:cNvPr id="12" name="Picture 30" descr="http://galerey-room.ru/images/073540_1392698140.png"/>
          <p:cNvPicPr>
            <a:picLocks noChangeAspect="1" noChangeArrowheads="1"/>
          </p:cNvPicPr>
          <p:nvPr userDrawn="1"/>
        </p:nvPicPr>
        <p:blipFill>
          <a:blip r:embed="rId8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357158" y="4000510"/>
            <a:ext cx="3071834" cy="4395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6634012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2" descr="http://img-fotki.yandex.ru/get/9261/16969765.154/0_7a026_a75ad5dc_ori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354768" y="2069098"/>
            <a:ext cx="4572033" cy="1005305"/>
          </a:xfrm>
          <a:prstGeom prst="rect">
            <a:avLst/>
          </a:prstGeom>
          <a:noFill/>
        </p:spPr>
      </p:pic>
      <p:pic>
        <p:nvPicPr>
          <p:cNvPr id="10" name="Рисунок 9" descr="1393532710-27.jpg"/>
          <p:cNvPicPr>
            <a:picLocks noChangeAspect="1"/>
          </p:cNvPicPr>
          <p:nvPr userDrawn="1"/>
        </p:nvPicPr>
        <p:blipFill>
          <a:blip r:embed="rId3" cstate="print">
            <a:lum contrast="30000"/>
          </a:blip>
          <a:stretch>
            <a:fillRect/>
          </a:stretch>
        </p:blipFill>
        <p:spPr>
          <a:xfrm rot="5400000">
            <a:off x="2000248" y="-2000250"/>
            <a:ext cx="5143501" cy="9144001"/>
          </a:xfrm>
          <a:prstGeom prst="frame">
            <a:avLst>
              <a:gd name="adj1" fmla="val 7597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3" name="Picture 34" descr="http://img-fotki.yandex.ru/get/9761/16969765.1fd/0_8ca43_c23057d_orig.png"/>
          <p:cNvPicPr>
            <a:picLocks noChangeAspect="1" noChangeArrowheads="1"/>
          </p:cNvPicPr>
          <p:nvPr userDrawn="1"/>
        </p:nvPicPr>
        <p:blipFill>
          <a:blip r:embed="rId4" cstate="print">
            <a:lum bright="-20000" contrast="30000"/>
          </a:blip>
          <a:srcRect/>
          <a:stretch>
            <a:fillRect/>
          </a:stretch>
        </p:blipFill>
        <p:spPr bwMode="auto">
          <a:xfrm rot="21366926" flipH="1">
            <a:off x="86258" y="3719796"/>
            <a:ext cx="1059436" cy="1173866"/>
          </a:xfrm>
          <a:prstGeom prst="rect">
            <a:avLst/>
          </a:prstGeom>
          <a:noFill/>
        </p:spPr>
      </p:pic>
      <p:pic>
        <p:nvPicPr>
          <p:cNvPr id="15" name="Picture 32" descr="http://img-fotki.yandex.ru/get/9261/16969765.154/0_7a026_a75ad5dc_orig.png"/>
          <p:cNvPicPr>
            <a:picLocks noChangeAspect="1" noChangeArrowheads="1"/>
          </p:cNvPicPr>
          <p:nvPr userDrawn="1"/>
        </p:nvPicPr>
        <p:blipFill>
          <a:blip r:embed="rId5" cstate="print"/>
          <a:srcRect t="-4466" r="1053"/>
          <a:stretch>
            <a:fillRect/>
          </a:stretch>
        </p:blipFill>
        <p:spPr bwMode="auto">
          <a:xfrm>
            <a:off x="4714876" y="4071948"/>
            <a:ext cx="4000528" cy="1000132"/>
          </a:xfrm>
          <a:prstGeom prst="rect">
            <a:avLst/>
          </a:prstGeom>
          <a:noFill/>
        </p:spPr>
      </p:pic>
      <p:pic>
        <p:nvPicPr>
          <p:cNvPr id="14" name="Picture 30" descr="http://galerey-room.ru/images/073540_1392698140.png"/>
          <p:cNvPicPr>
            <a:picLocks noChangeAspect="1" noChangeArrowheads="1"/>
          </p:cNvPicPr>
          <p:nvPr userDrawn="1"/>
        </p:nvPicPr>
        <p:blipFill>
          <a:blip r:embed="rId6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1000100" y="4357700"/>
            <a:ext cx="3929090" cy="562223"/>
          </a:xfrm>
          <a:prstGeom prst="rect">
            <a:avLst/>
          </a:prstGeom>
          <a:noFill/>
        </p:spPr>
      </p:pic>
      <p:pic>
        <p:nvPicPr>
          <p:cNvPr id="16" name="Picture 34" descr="http://img-fotki.yandex.ru/get/9761/16969765.1fd/0_8ca43_c23057d_orig.png"/>
          <p:cNvPicPr>
            <a:picLocks noChangeAspect="1" noChangeArrowheads="1"/>
          </p:cNvPicPr>
          <p:nvPr userDrawn="1"/>
        </p:nvPicPr>
        <p:blipFill>
          <a:blip r:embed="rId7" cstate="print">
            <a:lum bright="-20000" contrast="30000"/>
          </a:blip>
          <a:srcRect/>
          <a:stretch>
            <a:fillRect/>
          </a:stretch>
        </p:blipFill>
        <p:spPr bwMode="auto">
          <a:xfrm rot="486112">
            <a:off x="7864324" y="3752605"/>
            <a:ext cx="1160535" cy="1285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32088637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2" descr="http://img-fotki.yandex.ru/get/9261/16969765.154/0_7a026_a75ad5dc_ori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354768" y="2069098"/>
            <a:ext cx="4572033" cy="1005305"/>
          </a:xfrm>
          <a:prstGeom prst="rect">
            <a:avLst/>
          </a:prstGeom>
          <a:noFill/>
        </p:spPr>
      </p:pic>
      <p:pic>
        <p:nvPicPr>
          <p:cNvPr id="10" name="Рисунок 9" descr="1393532710-27.jpg"/>
          <p:cNvPicPr>
            <a:picLocks noChangeAspect="1"/>
          </p:cNvPicPr>
          <p:nvPr userDrawn="1"/>
        </p:nvPicPr>
        <p:blipFill>
          <a:blip r:embed="rId3" cstate="print">
            <a:lum contrast="30000"/>
          </a:blip>
          <a:stretch>
            <a:fillRect/>
          </a:stretch>
        </p:blipFill>
        <p:spPr>
          <a:xfrm rot="5400000">
            <a:off x="2000248" y="-2000250"/>
            <a:ext cx="5143501" cy="9144001"/>
          </a:xfrm>
          <a:prstGeom prst="frame">
            <a:avLst>
              <a:gd name="adj1" fmla="val 7597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3" name="Picture 34" descr="http://img-fotki.yandex.ru/get/9761/16969765.1fd/0_8ca43_c23057d_orig.png"/>
          <p:cNvPicPr>
            <a:picLocks noChangeAspect="1" noChangeArrowheads="1"/>
          </p:cNvPicPr>
          <p:nvPr userDrawn="1"/>
        </p:nvPicPr>
        <p:blipFill>
          <a:blip r:embed="rId4" cstate="print">
            <a:lum bright="-20000" contrast="30000"/>
          </a:blip>
          <a:srcRect/>
          <a:stretch>
            <a:fillRect/>
          </a:stretch>
        </p:blipFill>
        <p:spPr bwMode="auto">
          <a:xfrm rot="21366926" flipH="1">
            <a:off x="86258" y="3719796"/>
            <a:ext cx="1059436" cy="1173866"/>
          </a:xfrm>
          <a:prstGeom prst="rect">
            <a:avLst/>
          </a:prstGeom>
          <a:noFill/>
        </p:spPr>
      </p:pic>
      <p:pic>
        <p:nvPicPr>
          <p:cNvPr id="15" name="Picture 32" descr="http://img-fotki.yandex.ru/get/9261/16969765.154/0_7a026_a75ad5dc_orig.png"/>
          <p:cNvPicPr>
            <a:picLocks noChangeAspect="1" noChangeArrowheads="1"/>
          </p:cNvPicPr>
          <p:nvPr userDrawn="1"/>
        </p:nvPicPr>
        <p:blipFill>
          <a:blip r:embed="rId5" cstate="print"/>
          <a:srcRect t="-4466" r="1053"/>
          <a:stretch>
            <a:fillRect/>
          </a:stretch>
        </p:blipFill>
        <p:spPr bwMode="auto">
          <a:xfrm>
            <a:off x="4714876" y="4071948"/>
            <a:ext cx="4000528" cy="1000132"/>
          </a:xfrm>
          <a:prstGeom prst="rect">
            <a:avLst/>
          </a:prstGeom>
          <a:noFill/>
        </p:spPr>
      </p:pic>
      <p:pic>
        <p:nvPicPr>
          <p:cNvPr id="14" name="Picture 30" descr="http://galerey-room.ru/images/073540_1392698140.png"/>
          <p:cNvPicPr>
            <a:picLocks noChangeAspect="1" noChangeArrowheads="1"/>
          </p:cNvPicPr>
          <p:nvPr userDrawn="1"/>
        </p:nvPicPr>
        <p:blipFill>
          <a:blip r:embed="rId6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1000100" y="4357700"/>
            <a:ext cx="3929090" cy="562223"/>
          </a:xfrm>
          <a:prstGeom prst="rect">
            <a:avLst/>
          </a:prstGeom>
          <a:noFill/>
        </p:spPr>
      </p:pic>
      <p:pic>
        <p:nvPicPr>
          <p:cNvPr id="16" name="Picture 34" descr="http://img-fotki.yandex.ru/get/9761/16969765.1fd/0_8ca43_c23057d_orig.png"/>
          <p:cNvPicPr>
            <a:picLocks noChangeAspect="1" noChangeArrowheads="1"/>
          </p:cNvPicPr>
          <p:nvPr userDrawn="1"/>
        </p:nvPicPr>
        <p:blipFill>
          <a:blip r:embed="rId7" cstate="print">
            <a:lum bright="-20000" contrast="30000"/>
          </a:blip>
          <a:srcRect/>
          <a:stretch>
            <a:fillRect/>
          </a:stretch>
        </p:blipFill>
        <p:spPr bwMode="auto">
          <a:xfrm rot="486112">
            <a:off x="7864324" y="3752605"/>
            <a:ext cx="1160535" cy="1285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51872081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2" descr="http://img-fotki.yandex.ru/get/9261/16969765.154/0_7a026_a75ad5dc_ori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354768" y="2069098"/>
            <a:ext cx="4572033" cy="1005305"/>
          </a:xfrm>
          <a:prstGeom prst="rect">
            <a:avLst/>
          </a:prstGeom>
          <a:noFill/>
        </p:spPr>
      </p:pic>
      <p:pic>
        <p:nvPicPr>
          <p:cNvPr id="10" name="Рисунок 9" descr="1393532710-27.jpg"/>
          <p:cNvPicPr>
            <a:picLocks noChangeAspect="1"/>
          </p:cNvPicPr>
          <p:nvPr userDrawn="1"/>
        </p:nvPicPr>
        <p:blipFill>
          <a:blip r:embed="rId3" cstate="print">
            <a:lum contrast="30000"/>
          </a:blip>
          <a:stretch>
            <a:fillRect/>
          </a:stretch>
        </p:blipFill>
        <p:spPr>
          <a:xfrm rot="5400000">
            <a:off x="2000248" y="-2000250"/>
            <a:ext cx="5143501" cy="9144001"/>
          </a:xfrm>
          <a:prstGeom prst="frame">
            <a:avLst>
              <a:gd name="adj1" fmla="val 7597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3" name="Picture 34" descr="http://img-fotki.yandex.ru/get/9761/16969765.1fd/0_8ca43_c23057d_orig.png"/>
          <p:cNvPicPr>
            <a:picLocks noChangeAspect="1" noChangeArrowheads="1"/>
          </p:cNvPicPr>
          <p:nvPr userDrawn="1"/>
        </p:nvPicPr>
        <p:blipFill>
          <a:blip r:embed="rId4" cstate="print">
            <a:lum bright="-20000" contrast="30000"/>
          </a:blip>
          <a:srcRect/>
          <a:stretch>
            <a:fillRect/>
          </a:stretch>
        </p:blipFill>
        <p:spPr bwMode="auto">
          <a:xfrm rot="21366926" flipH="1">
            <a:off x="86258" y="3719796"/>
            <a:ext cx="1059436" cy="1173866"/>
          </a:xfrm>
          <a:prstGeom prst="rect">
            <a:avLst/>
          </a:prstGeom>
          <a:noFill/>
        </p:spPr>
      </p:pic>
      <p:pic>
        <p:nvPicPr>
          <p:cNvPr id="15" name="Picture 32" descr="http://img-fotki.yandex.ru/get/9261/16969765.154/0_7a026_a75ad5dc_orig.png"/>
          <p:cNvPicPr>
            <a:picLocks noChangeAspect="1" noChangeArrowheads="1"/>
          </p:cNvPicPr>
          <p:nvPr userDrawn="1"/>
        </p:nvPicPr>
        <p:blipFill>
          <a:blip r:embed="rId5" cstate="print"/>
          <a:srcRect t="-4466" r="1053"/>
          <a:stretch>
            <a:fillRect/>
          </a:stretch>
        </p:blipFill>
        <p:spPr bwMode="auto">
          <a:xfrm>
            <a:off x="4714876" y="4071948"/>
            <a:ext cx="4000528" cy="1000132"/>
          </a:xfrm>
          <a:prstGeom prst="rect">
            <a:avLst/>
          </a:prstGeom>
          <a:noFill/>
        </p:spPr>
      </p:pic>
      <p:pic>
        <p:nvPicPr>
          <p:cNvPr id="14" name="Picture 30" descr="http://galerey-room.ru/images/073540_1392698140.png"/>
          <p:cNvPicPr>
            <a:picLocks noChangeAspect="1" noChangeArrowheads="1"/>
          </p:cNvPicPr>
          <p:nvPr userDrawn="1"/>
        </p:nvPicPr>
        <p:blipFill>
          <a:blip r:embed="rId6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1000100" y="4357700"/>
            <a:ext cx="3929090" cy="562223"/>
          </a:xfrm>
          <a:prstGeom prst="rect">
            <a:avLst/>
          </a:prstGeom>
          <a:noFill/>
        </p:spPr>
      </p:pic>
      <p:pic>
        <p:nvPicPr>
          <p:cNvPr id="16" name="Picture 34" descr="http://img-fotki.yandex.ru/get/9761/16969765.1fd/0_8ca43_c23057d_orig.png"/>
          <p:cNvPicPr>
            <a:picLocks noChangeAspect="1" noChangeArrowheads="1"/>
          </p:cNvPicPr>
          <p:nvPr userDrawn="1"/>
        </p:nvPicPr>
        <p:blipFill>
          <a:blip r:embed="rId7" cstate="print">
            <a:lum bright="-20000" contrast="30000"/>
          </a:blip>
          <a:srcRect/>
          <a:stretch>
            <a:fillRect/>
          </a:stretch>
        </p:blipFill>
        <p:spPr bwMode="auto">
          <a:xfrm rot="486112">
            <a:off x="7864324" y="3752605"/>
            <a:ext cx="1160535" cy="1285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60447811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2" descr="http://img-fotki.yandex.ru/get/9261/16969765.154/0_7a026_a75ad5dc_ori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354768" y="2069098"/>
            <a:ext cx="4572033" cy="1005305"/>
          </a:xfrm>
          <a:prstGeom prst="rect">
            <a:avLst/>
          </a:prstGeom>
          <a:noFill/>
        </p:spPr>
      </p:pic>
      <p:pic>
        <p:nvPicPr>
          <p:cNvPr id="10" name="Рисунок 9" descr="1393532710-27.jpg"/>
          <p:cNvPicPr>
            <a:picLocks noChangeAspect="1"/>
          </p:cNvPicPr>
          <p:nvPr userDrawn="1"/>
        </p:nvPicPr>
        <p:blipFill>
          <a:blip r:embed="rId3" cstate="print">
            <a:lum contrast="30000"/>
          </a:blip>
          <a:stretch>
            <a:fillRect/>
          </a:stretch>
        </p:blipFill>
        <p:spPr>
          <a:xfrm rot="5400000">
            <a:off x="2000248" y="-2000250"/>
            <a:ext cx="5143501" cy="9144001"/>
          </a:xfrm>
          <a:prstGeom prst="frame">
            <a:avLst>
              <a:gd name="adj1" fmla="val 7597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3" name="Picture 34" descr="http://img-fotki.yandex.ru/get/9761/16969765.1fd/0_8ca43_c23057d_orig.png"/>
          <p:cNvPicPr>
            <a:picLocks noChangeAspect="1" noChangeArrowheads="1"/>
          </p:cNvPicPr>
          <p:nvPr userDrawn="1"/>
        </p:nvPicPr>
        <p:blipFill>
          <a:blip r:embed="rId4" cstate="print">
            <a:lum bright="-20000" contrast="30000"/>
          </a:blip>
          <a:srcRect/>
          <a:stretch>
            <a:fillRect/>
          </a:stretch>
        </p:blipFill>
        <p:spPr bwMode="auto">
          <a:xfrm rot="21366926" flipH="1">
            <a:off x="86258" y="3719796"/>
            <a:ext cx="1059436" cy="1173866"/>
          </a:xfrm>
          <a:prstGeom prst="rect">
            <a:avLst/>
          </a:prstGeom>
          <a:noFill/>
        </p:spPr>
      </p:pic>
      <p:pic>
        <p:nvPicPr>
          <p:cNvPr id="15" name="Picture 32" descr="http://img-fotki.yandex.ru/get/9261/16969765.154/0_7a026_a75ad5dc_orig.png"/>
          <p:cNvPicPr>
            <a:picLocks noChangeAspect="1" noChangeArrowheads="1"/>
          </p:cNvPicPr>
          <p:nvPr userDrawn="1"/>
        </p:nvPicPr>
        <p:blipFill>
          <a:blip r:embed="rId5" cstate="print"/>
          <a:srcRect t="-4466" r="1053"/>
          <a:stretch>
            <a:fillRect/>
          </a:stretch>
        </p:blipFill>
        <p:spPr bwMode="auto">
          <a:xfrm>
            <a:off x="4714876" y="4071948"/>
            <a:ext cx="4000528" cy="1000132"/>
          </a:xfrm>
          <a:prstGeom prst="rect">
            <a:avLst/>
          </a:prstGeom>
          <a:noFill/>
        </p:spPr>
      </p:pic>
      <p:pic>
        <p:nvPicPr>
          <p:cNvPr id="14" name="Picture 30" descr="http://galerey-room.ru/images/073540_1392698140.png"/>
          <p:cNvPicPr>
            <a:picLocks noChangeAspect="1" noChangeArrowheads="1"/>
          </p:cNvPicPr>
          <p:nvPr userDrawn="1"/>
        </p:nvPicPr>
        <p:blipFill>
          <a:blip r:embed="rId6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1000100" y="4357700"/>
            <a:ext cx="3929090" cy="562223"/>
          </a:xfrm>
          <a:prstGeom prst="rect">
            <a:avLst/>
          </a:prstGeom>
          <a:noFill/>
        </p:spPr>
      </p:pic>
      <p:pic>
        <p:nvPicPr>
          <p:cNvPr id="16" name="Picture 34" descr="http://img-fotki.yandex.ru/get/9761/16969765.1fd/0_8ca43_c23057d_orig.png"/>
          <p:cNvPicPr>
            <a:picLocks noChangeAspect="1" noChangeArrowheads="1"/>
          </p:cNvPicPr>
          <p:nvPr userDrawn="1"/>
        </p:nvPicPr>
        <p:blipFill>
          <a:blip r:embed="rId7" cstate="print">
            <a:lum bright="-20000" contrast="30000"/>
          </a:blip>
          <a:srcRect/>
          <a:stretch>
            <a:fillRect/>
          </a:stretch>
        </p:blipFill>
        <p:spPr bwMode="auto">
          <a:xfrm rot="486112">
            <a:off x="7864324" y="3752605"/>
            <a:ext cx="1160535" cy="1285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82978982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2" descr="http://img-fotki.yandex.ru/get/9261/16969765.154/0_7a026_a75ad5dc_ori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354768" y="2069098"/>
            <a:ext cx="4572033" cy="1005305"/>
          </a:xfrm>
          <a:prstGeom prst="rect">
            <a:avLst/>
          </a:prstGeom>
          <a:noFill/>
        </p:spPr>
      </p:pic>
      <p:pic>
        <p:nvPicPr>
          <p:cNvPr id="10" name="Рисунок 9" descr="1393532710-27.jpg"/>
          <p:cNvPicPr>
            <a:picLocks noChangeAspect="1"/>
          </p:cNvPicPr>
          <p:nvPr userDrawn="1"/>
        </p:nvPicPr>
        <p:blipFill>
          <a:blip r:embed="rId3" cstate="print">
            <a:lum contrast="30000"/>
          </a:blip>
          <a:stretch>
            <a:fillRect/>
          </a:stretch>
        </p:blipFill>
        <p:spPr>
          <a:xfrm rot="5400000">
            <a:off x="2000248" y="-2000250"/>
            <a:ext cx="5143501" cy="9144001"/>
          </a:xfrm>
          <a:prstGeom prst="frame">
            <a:avLst>
              <a:gd name="adj1" fmla="val 7597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3" name="Picture 34" descr="http://img-fotki.yandex.ru/get/9761/16969765.1fd/0_8ca43_c23057d_orig.png"/>
          <p:cNvPicPr>
            <a:picLocks noChangeAspect="1" noChangeArrowheads="1"/>
          </p:cNvPicPr>
          <p:nvPr userDrawn="1"/>
        </p:nvPicPr>
        <p:blipFill>
          <a:blip r:embed="rId4" cstate="print">
            <a:lum bright="-20000" contrast="30000"/>
          </a:blip>
          <a:srcRect/>
          <a:stretch>
            <a:fillRect/>
          </a:stretch>
        </p:blipFill>
        <p:spPr bwMode="auto">
          <a:xfrm rot="21366926" flipH="1">
            <a:off x="86258" y="3719796"/>
            <a:ext cx="1059436" cy="1173866"/>
          </a:xfrm>
          <a:prstGeom prst="rect">
            <a:avLst/>
          </a:prstGeom>
          <a:noFill/>
        </p:spPr>
      </p:pic>
      <p:pic>
        <p:nvPicPr>
          <p:cNvPr id="15" name="Picture 32" descr="http://img-fotki.yandex.ru/get/9261/16969765.154/0_7a026_a75ad5dc_orig.png"/>
          <p:cNvPicPr>
            <a:picLocks noChangeAspect="1" noChangeArrowheads="1"/>
          </p:cNvPicPr>
          <p:nvPr userDrawn="1"/>
        </p:nvPicPr>
        <p:blipFill>
          <a:blip r:embed="rId5" cstate="print"/>
          <a:srcRect t="-4466" r="1053"/>
          <a:stretch>
            <a:fillRect/>
          </a:stretch>
        </p:blipFill>
        <p:spPr bwMode="auto">
          <a:xfrm>
            <a:off x="4714876" y="4071948"/>
            <a:ext cx="4000528" cy="1000132"/>
          </a:xfrm>
          <a:prstGeom prst="rect">
            <a:avLst/>
          </a:prstGeom>
          <a:noFill/>
        </p:spPr>
      </p:pic>
      <p:pic>
        <p:nvPicPr>
          <p:cNvPr id="14" name="Picture 30" descr="http://galerey-room.ru/images/073540_1392698140.png"/>
          <p:cNvPicPr>
            <a:picLocks noChangeAspect="1" noChangeArrowheads="1"/>
          </p:cNvPicPr>
          <p:nvPr userDrawn="1"/>
        </p:nvPicPr>
        <p:blipFill>
          <a:blip r:embed="rId6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1000100" y="4357700"/>
            <a:ext cx="3929090" cy="562223"/>
          </a:xfrm>
          <a:prstGeom prst="rect">
            <a:avLst/>
          </a:prstGeom>
          <a:noFill/>
        </p:spPr>
      </p:pic>
      <p:pic>
        <p:nvPicPr>
          <p:cNvPr id="16" name="Picture 34" descr="http://img-fotki.yandex.ru/get/9761/16969765.1fd/0_8ca43_c23057d_orig.png"/>
          <p:cNvPicPr>
            <a:picLocks noChangeAspect="1" noChangeArrowheads="1"/>
          </p:cNvPicPr>
          <p:nvPr userDrawn="1"/>
        </p:nvPicPr>
        <p:blipFill>
          <a:blip r:embed="rId7" cstate="print">
            <a:lum bright="-20000" contrast="30000"/>
          </a:blip>
          <a:srcRect/>
          <a:stretch>
            <a:fillRect/>
          </a:stretch>
        </p:blipFill>
        <p:spPr bwMode="auto">
          <a:xfrm rot="486112">
            <a:off x="7864324" y="3752605"/>
            <a:ext cx="1160535" cy="1285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82629198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2" descr="http://img-fotki.yandex.ru/get/9261/16969765.154/0_7a026_a75ad5dc_ori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354768" y="2069098"/>
            <a:ext cx="4572033" cy="1005305"/>
          </a:xfrm>
          <a:prstGeom prst="rect">
            <a:avLst/>
          </a:prstGeom>
          <a:noFill/>
        </p:spPr>
      </p:pic>
      <p:pic>
        <p:nvPicPr>
          <p:cNvPr id="10" name="Рисунок 9" descr="1393532710-27.jpg"/>
          <p:cNvPicPr>
            <a:picLocks noChangeAspect="1"/>
          </p:cNvPicPr>
          <p:nvPr userDrawn="1"/>
        </p:nvPicPr>
        <p:blipFill>
          <a:blip r:embed="rId3" cstate="print">
            <a:lum contrast="30000"/>
          </a:blip>
          <a:stretch>
            <a:fillRect/>
          </a:stretch>
        </p:blipFill>
        <p:spPr>
          <a:xfrm rot="5400000">
            <a:off x="2000248" y="-2000250"/>
            <a:ext cx="5143501" cy="9144001"/>
          </a:xfrm>
          <a:prstGeom prst="frame">
            <a:avLst>
              <a:gd name="adj1" fmla="val 7597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3" name="Picture 34" descr="http://img-fotki.yandex.ru/get/9761/16969765.1fd/0_8ca43_c23057d_orig.png"/>
          <p:cNvPicPr>
            <a:picLocks noChangeAspect="1" noChangeArrowheads="1"/>
          </p:cNvPicPr>
          <p:nvPr userDrawn="1"/>
        </p:nvPicPr>
        <p:blipFill>
          <a:blip r:embed="rId4" cstate="print">
            <a:lum bright="-20000" contrast="30000"/>
          </a:blip>
          <a:srcRect/>
          <a:stretch>
            <a:fillRect/>
          </a:stretch>
        </p:blipFill>
        <p:spPr bwMode="auto">
          <a:xfrm rot="21366926" flipH="1">
            <a:off x="86258" y="3719796"/>
            <a:ext cx="1059436" cy="1173866"/>
          </a:xfrm>
          <a:prstGeom prst="rect">
            <a:avLst/>
          </a:prstGeom>
          <a:noFill/>
        </p:spPr>
      </p:pic>
      <p:pic>
        <p:nvPicPr>
          <p:cNvPr id="15" name="Picture 32" descr="http://img-fotki.yandex.ru/get/9261/16969765.154/0_7a026_a75ad5dc_orig.png"/>
          <p:cNvPicPr>
            <a:picLocks noChangeAspect="1" noChangeArrowheads="1"/>
          </p:cNvPicPr>
          <p:nvPr userDrawn="1"/>
        </p:nvPicPr>
        <p:blipFill>
          <a:blip r:embed="rId5" cstate="print"/>
          <a:srcRect t="-4466" r="1053"/>
          <a:stretch>
            <a:fillRect/>
          </a:stretch>
        </p:blipFill>
        <p:spPr bwMode="auto">
          <a:xfrm>
            <a:off x="4714876" y="4071948"/>
            <a:ext cx="4000528" cy="1000132"/>
          </a:xfrm>
          <a:prstGeom prst="rect">
            <a:avLst/>
          </a:prstGeom>
          <a:noFill/>
        </p:spPr>
      </p:pic>
      <p:pic>
        <p:nvPicPr>
          <p:cNvPr id="14" name="Picture 30" descr="http://galerey-room.ru/images/073540_1392698140.png"/>
          <p:cNvPicPr>
            <a:picLocks noChangeAspect="1" noChangeArrowheads="1"/>
          </p:cNvPicPr>
          <p:nvPr userDrawn="1"/>
        </p:nvPicPr>
        <p:blipFill>
          <a:blip r:embed="rId6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1000100" y="4357700"/>
            <a:ext cx="3929090" cy="562223"/>
          </a:xfrm>
          <a:prstGeom prst="rect">
            <a:avLst/>
          </a:prstGeom>
          <a:noFill/>
        </p:spPr>
      </p:pic>
      <p:pic>
        <p:nvPicPr>
          <p:cNvPr id="16" name="Picture 34" descr="http://img-fotki.yandex.ru/get/9761/16969765.1fd/0_8ca43_c23057d_orig.png"/>
          <p:cNvPicPr>
            <a:picLocks noChangeAspect="1" noChangeArrowheads="1"/>
          </p:cNvPicPr>
          <p:nvPr userDrawn="1"/>
        </p:nvPicPr>
        <p:blipFill>
          <a:blip r:embed="rId7" cstate="print">
            <a:lum bright="-20000" contrast="30000"/>
          </a:blip>
          <a:srcRect/>
          <a:stretch>
            <a:fillRect/>
          </a:stretch>
        </p:blipFill>
        <p:spPr bwMode="auto">
          <a:xfrm rot="486112">
            <a:off x="7864324" y="3752605"/>
            <a:ext cx="1160535" cy="1285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87216202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2" descr="http://img-fotki.yandex.ru/get/9261/16969765.154/0_7a026_a75ad5dc_ori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354768" y="2069098"/>
            <a:ext cx="4572033" cy="1005305"/>
          </a:xfrm>
          <a:prstGeom prst="rect">
            <a:avLst/>
          </a:prstGeom>
          <a:noFill/>
        </p:spPr>
      </p:pic>
      <p:pic>
        <p:nvPicPr>
          <p:cNvPr id="10" name="Рисунок 9" descr="1393532710-27.jpg"/>
          <p:cNvPicPr>
            <a:picLocks noChangeAspect="1"/>
          </p:cNvPicPr>
          <p:nvPr userDrawn="1"/>
        </p:nvPicPr>
        <p:blipFill>
          <a:blip r:embed="rId3" cstate="print">
            <a:lum contrast="30000"/>
          </a:blip>
          <a:stretch>
            <a:fillRect/>
          </a:stretch>
        </p:blipFill>
        <p:spPr>
          <a:xfrm rot="5400000">
            <a:off x="2000248" y="-2000250"/>
            <a:ext cx="5143501" cy="9144001"/>
          </a:xfrm>
          <a:prstGeom prst="frame">
            <a:avLst>
              <a:gd name="adj1" fmla="val 7597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3" name="Picture 34" descr="http://img-fotki.yandex.ru/get/9761/16969765.1fd/0_8ca43_c23057d_orig.png"/>
          <p:cNvPicPr>
            <a:picLocks noChangeAspect="1" noChangeArrowheads="1"/>
          </p:cNvPicPr>
          <p:nvPr userDrawn="1"/>
        </p:nvPicPr>
        <p:blipFill>
          <a:blip r:embed="rId4" cstate="print">
            <a:lum bright="-20000" contrast="30000"/>
          </a:blip>
          <a:srcRect/>
          <a:stretch>
            <a:fillRect/>
          </a:stretch>
        </p:blipFill>
        <p:spPr bwMode="auto">
          <a:xfrm rot="21366926" flipH="1">
            <a:off x="86258" y="3719796"/>
            <a:ext cx="1059436" cy="1173866"/>
          </a:xfrm>
          <a:prstGeom prst="rect">
            <a:avLst/>
          </a:prstGeom>
          <a:noFill/>
        </p:spPr>
      </p:pic>
      <p:pic>
        <p:nvPicPr>
          <p:cNvPr id="15" name="Picture 32" descr="http://img-fotki.yandex.ru/get/9261/16969765.154/0_7a026_a75ad5dc_orig.png"/>
          <p:cNvPicPr>
            <a:picLocks noChangeAspect="1" noChangeArrowheads="1"/>
          </p:cNvPicPr>
          <p:nvPr userDrawn="1"/>
        </p:nvPicPr>
        <p:blipFill>
          <a:blip r:embed="rId5" cstate="print"/>
          <a:srcRect t="-4466" r="1053"/>
          <a:stretch>
            <a:fillRect/>
          </a:stretch>
        </p:blipFill>
        <p:spPr bwMode="auto">
          <a:xfrm>
            <a:off x="4714876" y="4071948"/>
            <a:ext cx="4000528" cy="1000132"/>
          </a:xfrm>
          <a:prstGeom prst="rect">
            <a:avLst/>
          </a:prstGeom>
          <a:noFill/>
        </p:spPr>
      </p:pic>
      <p:pic>
        <p:nvPicPr>
          <p:cNvPr id="14" name="Picture 30" descr="http://galerey-room.ru/images/073540_1392698140.png"/>
          <p:cNvPicPr>
            <a:picLocks noChangeAspect="1" noChangeArrowheads="1"/>
          </p:cNvPicPr>
          <p:nvPr userDrawn="1"/>
        </p:nvPicPr>
        <p:blipFill>
          <a:blip r:embed="rId6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1000100" y="4357700"/>
            <a:ext cx="3929090" cy="562223"/>
          </a:xfrm>
          <a:prstGeom prst="rect">
            <a:avLst/>
          </a:prstGeom>
          <a:noFill/>
        </p:spPr>
      </p:pic>
      <p:pic>
        <p:nvPicPr>
          <p:cNvPr id="16" name="Picture 34" descr="http://img-fotki.yandex.ru/get/9761/16969765.1fd/0_8ca43_c23057d_orig.png"/>
          <p:cNvPicPr>
            <a:picLocks noChangeAspect="1" noChangeArrowheads="1"/>
          </p:cNvPicPr>
          <p:nvPr userDrawn="1"/>
        </p:nvPicPr>
        <p:blipFill>
          <a:blip r:embed="rId7" cstate="print">
            <a:lum bright="-20000" contrast="30000"/>
          </a:blip>
          <a:srcRect/>
          <a:stretch>
            <a:fillRect/>
          </a:stretch>
        </p:blipFill>
        <p:spPr bwMode="auto">
          <a:xfrm rot="486112">
            <a:off x="7864324" y="3752605"/>
            <a:ext cx="1160535" cy="1285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75309645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0663-5FD5-418C-B404-1D6E0A331743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49D3E-AA5D-4997-90AF-D7D23CE5C5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8827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2" descr="http://img-fotki.yandex.ru/get/9261/16969765.154/0_7a026_a75ad5dc_ori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354768" y="2069098"/>
            <a:ext cx="4572033" cy="1005305"/>
          </a:xfrm>
          <a:prstGeom prst="rect">
            <a:avLst/>
          </a:prstGeom>
          <a:noFill/>
        </p:spPr>
      </p:pic>
      <p:pic>
        <p:nvPicPr>
          <p:cNvPr id="10" name="Рисунок 9" descr="1393532710-27.jpg"/>
          <p:cNvPicPr>
            <a:picLocks noChangeAspect="1"/>
          </p:cNvPicPr>
          <p:nvPr userDrawn="1"/>
        </p:nvPicPr>
        <p:blipFill>
          <a:blip r:embed="rId3" cstate="print">
            <a:lum contrast="30000"/>
          </a:blip>
          <a:stretch>
            <a:fillRect/>
          </a:stretch>
        </p:blipFill>
        <p:spPr>
          <a:xfrm rot="5400000">
            <a:off x="2000248" y="-2000250"/>
            <a:ext cx="5143501" cy="9144001"/>
          </a:xfrm>
          <a:prstGeom prst="frame">
            <a:avLst>
              <a:gd name="adj1" fmla="val 7597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3" name="Picture 34" descr="http://img-fotki.yandex.ru/get/9761/16969765.1fd/0_8ca43_c23057d_orig.png"/>
          <p:cNvPicPr>
            <a:picLocks noChangeAspect="1" noChangeArrowheads="1"/>
          </p:cNvPicPr>
          <p:nvPr userDrawn="1"/>
        </p:nvPicPr>
        <p:blipFill>
          <a:blip r:embed="rId4" cstate="print">
            <a:lum bright="-20000" contrast="30000"/>
          </a:blip>
          <a:srcRect/>
          <a:stretch>
            <a:fillRect/>
          </a:stretch>
        </p:blipFill>
        <p:spPr bwMode="auto">
          <a:xfrm rot="21366926" flipH="1">
            <a:off x="86258" y="3719796"/>
            <a:ext cx="1059436" cy="1173866"/>
          </a:xfrm>
          <a:prstGeom prst="rect">
            <a:avLst/>
          </a:prstGeom>
          <a:noFill/>
        </p:spPr>
      </p:pic>
      <p:pic>
        <p:nvPicPr>
          <p:cNvPr id="15" name="Picture 32" descr="http://img-fotki.yandex.ru/get/9261/16969765.154/0_7a026_a75ad5dc_orig.png"/>
          <p:cNvPicPr>
            <a:picLocks noChangeAspect="1" noChangeArrowheads="1"/>
          </p:cNvPicPr>
          <p:nvPr userDrawn="1"/>
        </p:nvPicPr>
        <p:blipFill>
          <a:blip r:embed="rId5" cstate="print"/>
          <a:srcRect t="-4466" r="1053"/>
          <a:stretch>
            <a:fillRect/>
          </a:stretch>
        </p:blipFill>
        <p:spPr bwMode="auto">
          <a:xfrm>
            <a:off x="4714876" y="4071948"/>
            <a:ext cx="4000528" cy="1000132"/>
          </a:xfrm>
          <a:prstGeom prst="rect">
            <a:avLst/>
          </a:prstGeom>
          <a:noFill/>
        </p:spPr>
      </p:pic>
      <p:pic>
        <p:nvPicPr>
          <p:cNvPr id="14" name="Picture 30" descr="http://galerey-room.ru/images/073540_1392698140.png"/>
          <p:cNvPicPr>
            <a:picLocks noChangeAspect="1" noChangeArrowheads="1"/>
          </p:cNvPicPr>
          <p:nvPr userDrawn="1"/>
        </p:nvPicPr>
        <p:blipFill>
          <a:blip r:embed="rId6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1000100" y="4357700"/>
            <a:ext cx="3929090" cy="562223"/>
          </a:xfrm>
          <a:prstGeom prst="rect">
            <a:avLst/>
          </a:prstGeom>
          <a:noFill/>
        </p:spPr>
      </p:pic>
      <p:pic>
        <p:nvPicPr>
          <p:cNvPr id="16" name="Picture 34" descr="http://img-fotki.yandex.ru/get/9761/16969765.1fd/0_8ca43_c23057d_orig.png"/>
          <p:cNvPicPr>
            <a:picLocks noChangeAspect="1" noChangeArrowheads="1"/>
          </p:cNvPicPr>
          <p:nvPr userDrawn="1"/>
        </p:nvPicPr>
        <p:blipFill>
          <a:blip r:embed="rId7" cstate="print">
            <a:lum bright="-20000" contrast="30000"/>
          </a:blip>
          <a:srcRect/>
          <a:stretch>
            <a:fillRect/>
          </a:stretch>
        </p:blipFill>
        <p:spPr bwMode="auto">
          <a:xfrm rot="486112">
            <a:off x="7864324" y="3752605"/>
            <a:ext cx="1160535" cy="1285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21066623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2" descr="http://img-fotki.yandex.ru/get/9261/16969765.154/0_7a026_a75ad5dc_ori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354768" y="2069098"/>
            <a:ext cx="4572033" cy="1005305"/>
          </a:xfrm>
          <a:prstGeom prst="rect">
            <a:avLst/>
          </a:prstGeom>
          <a:noFill/>
        </p:spPr>
      </p:pic>
      <p:pic>
        <p:nvPicPr>
          <p:cNvPr id="10" name="Рисунок 9" descr="1393532710-27.jpg"/>
          <p:cNvPicPr>
            <a:picLocks noChangeAspect="1"/>
          </p:cNvPicPr>
          <p:nvPr userDrawn="1"/>
        </p:nvPicPr>
        <p:blipFill>
          <a:blip r:embed="rId3" cstate="print">
            <a:lum contrast="30000"/>
          </a:blip>
          <a:stretch>
            <a:fillRect/>
          </a:stretch>
        </p:blipFill>
        <p:spPr>
          <a:xfrm rot="5400000">
            <a:off x="2000248" y="-2000250"/>
            <a:ext cx="5143501" cy="9144001"/>
          </a:xfrm>
          <a:prstGeom prst="frame">
            <a:avLst>
              <a:gd name="adj1" fmla="val 7597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3" name="Picture 34" descr="http://img-fotki.yandex.ru/get/9761/16969765.1fd/0_8ca43_c23057d_orig.png"/>
          <p:cNvPicPr>
            <a:picLocks noChangeAspect="1" noChangeArrowheads="1"/>
          </p:cNvPicPr>
          <p:nvPr userDrawn="1"/>
        </p:nvPicPr>
        <p:blipFill>
          <a:blip r:embed="rId4" cstate="print">
            <a:lum bright="-20000" contrast="30000"/>
          </a:blip>
          <a:srcRect/>
          <a:stretch>
            <a:fillRect/>
          </a:stretch>
        </p:blipFill>
        <p:spPr bwMode="auto">
          <a:xfrm rot="21366926" flipH="1">
            <a:off x="86258" y="3719796"/>
            <a:ext cx="1059436" cy="1173866"/>
          </a:xfrm>
          <a:prstGeom prst="rect">
            <a:avLst/>
          </a:prstGeom>
          <a:noFill/>
        </p:spPr>
      </p:pic>
      <p:pic>
        <p:nvPicPr>
          <p:cNvPr id="15" name="Picture 32" descr="http://img-fotki.yandex.ru/get/9261/16969765.154/0_7a026_a75ad5dc_orig.png"/>
          <p:cNvPicPr>
            <a:picLocks noChangeAspect="1" noChangeArrowheads="1"/>
          </p:cNvPicPr>
          <p:nvPr userDrawn="1"/>
        </p:nvPicPr>
        <p:blipFill>
          <a:blip r:embed="rId5" cstate="print"/>
          <a:srcRect t="-4466" r="1053"/>
          <a:stretch>
            <a:fillRect/>
          </a:stretch>
        </p:blipFill>
        <p:spPr bwMode="auto">
          <a:xfrm>
            <a:off x="4714876" y="4071948"/>
            <a:ext cx="4000528" cy="1000132"/>
          </a:xfrm>
          <a:prstGeom prst="rect">
            <a:avLst/>
          </a:prstGeom>
          <a:noFill/>
        </p:spPr>
      </p:pic>
      <p:pic>
        <p:nvPicPr>
          <p:cNvPr id="14" name="Picture 30" descr="http://galerey-room.ru/images/073540_1392698140.png"/>
          <p:cNvPicPr>
            <a:picLocks noChangeAspect="1" noChangeArrowheads="1"/>
          </p:cNvPicPr>
          <p:nvPr userDrawn="1"/>
        </p:nvPicPr>
        <p:blipFill>
          <a:blip r:embed="rId6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1000100" y="4357700"/>
            <a:ext cx="3929090" cy="562223"/>
          </a:xfrm>
          <a:prstGeom prst="rect">
            <a:avLst/>
          </a:prstGeom>
          <a:noFill/>
        </p:spPr>
      </p:pic>
      <p:pic>
        <p:nvPicPr>
          <p:cNvPr id="16" name="Picture 34" descr="http://img-fotki.yandex.ru/get/9761/16969765.1fd/0_8ca43_c23057d_orig.png"/>
          <p:cNvPicPr>
            <a:picLocks noChangeAspect="1" noChangeArrowheads="1"/>
          </p:cNvPicPr>
          <p:nvPr userDrawn="1"/>
        </p:nvPicPr>
        <p:blipFill>
          <a:blip r:embed="rId7" cstate="print">
            <a:lum bright="-20000" contrast="30000"/>
          </a:blip>
          <a:srcRect/>
          <a:stretch>
            <a:fillRect/>
          </a:stretch>
        </p:blipFill>
        <p:spPr bwMode="auto">
          <a:xfrm rot="486112">
            <a:off x="7864324" y="3752605"/>
            <a:ext cx="1160535" cy="1285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2676604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2" descr="http://img-fotki.yandex.ru/get/9261/16969765.154/0_7a026_a75ad5dc_ori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354768" y="2069098"/>
            <a:ext cx="4572033" cy="1005305"/>
          </a:xfrm>
          <a:prstGeom prst="rect">
            <a:avLst/>
          </a:prstGeom>
          <a:noFill/>
        </p:spPr>
      </p:pic>
      <p:pic>
        <p:nvPicPr>
          <p:cNvPr id="10" name="Рисунок 9" descr="1393532710-27.jpg"/>
          <p:cNvPicPr>
            <a:picLocks noChangeAspect="1"/>
          </p:cNvPicPr>
          <p:nvPr userDrawn="1"/>
        </p:nvPicPr>
        <p:blipFill>
          <a:blip r:embed="rId3" cstate="print">
            <a:lum contrast="30000"/>
          </a:blip>
          <a:stretch>
            <a:fillRect/>
          </a:stretch>
        </p:blipFill>
        <p:spPr>
          <a:xfrm rot="5400000">
            <a:off x="2000248" y="-2000250"/>
            <a:ext cx="5143501" cy="9144001"/>
          </a:xfrm>
          <a:prstGeom prst="frame">
            <a:avLst>
              <a:gd name="adj1" fmla="val 7597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3" name="Picture 34" descr="http://img-fotki.yandex.ru/get/9761/16969765.1fd/0_8ca43_c23057d_orig.png"/>
          <p:cNvPicPr>
            <a:picLocks noChangeAspect="1" noChangeArrowheads="1"/>
          </p:cNvPicPr>
          <p:nvPr userDrawn="1"/>
        </p:nvPicPr>
        <p:blipFill>
          <a:blip r:embed="rId4" cstate="print">
            <a:lum bright="-20000" contrast="30000"/>
          </a:blip>
          <a:srcRect/>
          <a:stretch>
            <a:fillRect/>
          </a:stretch>
        </p:blipFill>
        <p:spPr bwMode="auto">
          <a:xfrm rot="21366926" flipH="1">
            <a:off x="86258" y="3719796"/>
            <a:ext cx="1059436" cy="1173866"/>
          </a:xfrm>
          <a:prstGeom prst="rect">
            <a:avLst/>
          </a:prstGeom>
          <a:noFill/>
        </p:spPr>
      </p:pic>
      <p:pic>
        <p:nvPicPr>
          <p:cNvPr id="15" name="Picture 32" descr="http://img-fotki.yandex.ru/get/9261/16969765.154/0_7a026_a75ad5dc_orig.png"/>
          <p:cNvPicPr>
            <a:picLocks noChangeAspect="1" noChangeArrowheads="1"/>
          </p:cNvPicPr>
          <p:nvPr userDrawn="1"/>
        </p:nvPicPr>
        <p:blipFill>
          <a:blip r:embed="rId5" cstate="print"/>
          <a:srcRect t="-4466" r="1053"/>
          <a:stretch>
            <a:fillRect/>
          </a:stretch>
        </p:blipFill>
        <p:spPr bwMode="auto">
          <a:xfrm>
            <a:off x="4714876" y="4071948"/>
            <a:ext cx="4000528" cy="1000132"/>
          </a:xfrm>
          <a:prstGeom prst="rect">
            <a:avLst/>
          </a:prstGeom>
          <a:noFill/>
        </p:spPr>
      </p:pic>
      <p:pic>
        <p:nvPicPr>
          <p:cNvPr id="14" name="Picture 30" descr="http://galerey-room.ru/images/073540_1392698140.png"/>
          <p:cNvPicPr>
            <a:picLocks noChangeAspect="1" noChangeArrowheads="1"/>
          </p:cNvPicPr>
          <p:nvPr userDrawn="1"/>
        </p:nvPicPr>
        <p:blipFill>
          <a:blip r:embed="rId6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1000100" y="4357700"/>
            <a:ext cx="3929090" cy="562223"/>
          </a:xfrm>
          <a:prstGeom prst="rect">
            <a:avLst/>
          </a:prstGeom>
          <a:noFill/>
        </p:spPr>
      </p:pic>
      <p:pic>
        <p:nvPicPr>
          <p:cNvPr id="16" name="Picture 34" descr="http://img-fotki.yandex.ru/get/9761/16969765.1fd/0_8ca43_c23057d_orig.png"/>
          <p:cNvPicPr>
            <a:picLocks noChangeAspect="1" noChangeArrowheads="1"/>
          </p:cNvPicPr>
          <p:nvPr userDrawn="1"/>
        </p:nvPicPr>
        <p:blipFill>
          <a:blip r:embed="rId7" cstate="print">
            <a:lum bright="-20000" contrast="30000"/>
          </a:blip>
          <a:srcRect/>
          <a:stretch>
            <a:fillRect/>
          </a:stretch>
        </p:blipFill>
        <p:spPr bwMode="auto">
          <a:xfrm rot="486112">
            <a:off x="7864324" y="3752605"/>
            <a:ext cx="1160535" cy="1285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58211284"/>
      </p:ext>
    </p:extLst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393532710-27.jpg"/>
          <p:cNvPicPr>
            <a:picLocks noChangeAspect="1"/>
          </p:cNvPicPr>
          <p:nvPr userDrawn="1"/>
        </p:nvPicPr>
        <p:blipFill>
          <a:blip r:embed="rId2" cstate="print">
            <a:lum contrast="30000"/>
          </a:blip>
          <a:stretch>
            <a:fillRect/>
          </a:stretch>
        </p:blipFill>
        <p:spPr>
          <a:xfrm rot="5400000">
            <a:off x="2000248" y="-2000250"/>
            <a:ext cx="5143501" cy="9144001"/>
          </a:xfrm>
          <a:prstGeom prst="frame">
            <a:avLst>
              <a:gd name="adj1" fmla="val 7597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xmlns="" val="3954839471"/>
      </p:ext>
    </p:extLst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img0.liveinternet.ru/images/foto/c/0/apps/3/537/3537478_14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20000" contrast="10000"/>
          </a:blip>
          <a:srcRect t="7669"/>
          <a:stretch>
            <a:fillRect/>
          </a:stretch>
        </p:blipFill>
        <p:spPr bwMode="auto">
          <a:xfrm>
            <a:off x="5786446" y="571486"/>
            <a:ext cx="3214678" cy="3096069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6" name="Picture 38" descr="http://img-fotki.yandex.ru/get/6727/16969765.15c/0_7adcc_1108bf2f_L.png"/>
          <p:cNvPicPr>
            <a:picLocks noChangeAspect="1" noChangeArrowheads="1"/>
          </p:cNvPicPr>
          <p:nvPr userDrawn="1"/>
        </p:nvPicPr>
        <p:blipFill>
          <a:blip r:embed="rId3" cstate="print">
            <a:lum contrast="-40000"/>
          </a:blip>
          <a:srcRect l="12428" t="4210" b="1483"/>
          <a:stretch>
            <a:fillRect/>
          </a:stretch>
        </p:blipFill>
        <p:spPr bwMode="auto">
          <a:xfrm rot="5400000" flipV="1">
            <a:off x="-428627" y="642924"/>
            <a:ext cx="2571766" cy="1714511"/>
          </a:xfrm>
          <a:prstGeom prst="rect">
            <a:avLst/>
          </a:prstGeom>
          <a:noFill/>
        </p:spPr>
      </p:pic>
      <p:pic>
        <p:nvPicPr>
          <p:cNvPr id="12326" name="Picture 38" descr="http://img-fotki.yandex.ru/get/6727/16969765.15c/0_7adcc_1108bf2f_L.png"/>
          <p:cNvPicPr>
            <a:picLocks noChangeAspect="1" noChangeArrowheads="1"/>
          </p:cNvPicPr>
          <p:nvPr userDrawn="1"/>
        </p:nvPicPr>
        <p:blipFill>
          <a:blip r:embed="rId3" cstate="print">
            <a:lum contrast="-40000"/>
          </a:blip>
          <a:srcRect t="19230"/>
          <a:stretch>
            <a:fillRect/>
          </a:stretch>
        </p:blipFill>
        <p:spPr bwMode="auto">
          <a:xfrm>
            <a:off x="1000100" y="0"/>
            <a:ext cx="2786082" cy="1500218"/>
          </a:xfrm>
          <a:prstGeom prst="rect">
            <a:avLst/>
          </a:prstGeom>
          <a:noFill/>
        </p:spPr>
      </p:pic>
      <p:pic>
        <p:nvPicPr>
          <p:cNvPr id="7" name="Рисунок 6" descr="original.jp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lum contrast="20000"/>
          </a:blip>
          <a:stretch>
            <a:fillRect/>
          </a:stretch>
        </p:blipFill>
        <p:spPr>
          <a:xfrm>
            <a:off x="5357818" y="2690142"/>
            <a:ext cx="3623876" cy="2381919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2310" name="Picture 22" descr="http://vtrk.ru/wp-content/uploads/2015/05/12.jpg"/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lum/>
          </a:blip>
          <a:srcRect r="13227"/>
          <a:stretch>
            <a:fillRect/>
          </a:stretch>
        </p:blipFill>
        <p:spPr bwMode="auto">
          <a:xfrm>
            <a:off x="0" y="1071552"/>
            <a:ext cx="3719330" cy="321471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7" name="Picture 38" descr="http://img-fotki.yandex.ru/get/6727/16969765.15c/0_7adcc_1108bf2f_L.png"/>
          <p:cNvPicPr>
            <a:picLocks noChangeAspect="1" noChangeArrowheads="1"/>
          </p:cNvPicPr>
          <p:nvPr userDrawn="1"/>
        </p:nvPicPr>
        <p:blipFill>
          <a:blip r:embed="rId3" cstate="print">
            <a:lum contrast="-40000"/>
          </a:blip>
          <a:srcRect l="2418" t="20701" b="2884"/>
          <a:stretch>
            <a:fillRect/>
          </a:stretch>
        </p:blipFill>
        <p:spPr bwMode="auto">
          <a:xfrm rot="11141706" flipV="1">
            <a:off x="5479772" y="247034"/>
            <a:ext cx="2155563" cy="1125364"/>
          </a:xfrm>
          <a:prstGeom prst="rect">
            <a:avLst/>
          </a:prstGeom>
          <a:noFill/>
        </p:spPr>
      </p:pic>
      <p:pic>
        <p:nvPicPr>
          <p:cNvPr id="38" name="Picture 38" descr="http://img-fotki.yandex.ru/get/6727/16969765.15c/0_7adcc_1108bf2f_L.png"/>
          <p:cNvPicPr>
            <a:picLocks noChangeAspect="1" noChangeArrowheads="1"/>
          </p:cNvPicPr>
          <p:nvPr userDrawn="1"/>
        </p:nvPicPr>
        <p:blipFill>
          <a:blip r:embed="rId3" cstate="print">
            <a:lum contrast="-40000"/>
          </a:blip>
          <a:srcRect l="6662" t="28834" r="8134" b="-7559"/>
          <a:stretch>
            <a:fillRect/>
          </a:stretch>
        </p:blipFill>
        <p:spPr bwMode="auto">
          <a:xfrm rot="11122692" flipH="1" flipV="1">
            <a:off x="6839916" y="91030"/>
            <a:ext cx="2000264" cy="1232080"/>
          </a:xfrm>
          <a:prstGeom prst="rect">
            <a:avLst/>
          </a:prstGeom>
          <a:noFill/>
        </p:spPr>
      </p:pic>
      <p:pic>
        <p:nvPicPr>
          <p:cNvPr id="24" name="Рисунок 23" descr="1393532710-27.jpg"/>
          <p:cNvPicPr>
            <a:picLocks noChangeAspect="1"/>
          </p:cNvPicPr>
          <p:nvPr userDrawn="1"/>
        </p:nvPicPr>
        <p:blipFill>
          <a:blip r:embed="rId6" cstate="print">
            <a:lum contrast="30000"/>
          </a:blip>
          <a:stretch>
            <a:fillRect/>
          </a:stretch>
        </p:blipFill>
        <p:spPr>
          <a:xfrm rot="5400000">
            <a:off x="2000248" y="-2000250"/>
            <a:ext cx="5143501" cy="9144001"/>
          </a:xfrm>
          <a:prstGeom prst="frame">
            <a:avLst>
              <a:gd name="adj1" fmla="val 7597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2320" name="Picture 32" descr="http://img-fotki.yandex.ru/get/9261/16969765.154/0_7a026_a75ad5dc_orig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4071948"/>
            <a:ext cx="8429684" cy="959475"/>
          </a:xfrm>
          <a:prstGeom prst="rect">
            <a:avLst/>
          </a:prstGeom>
          <a:noFill/>
        </p:spPr>
      </p:pic>
      <p:pic>
        <p:nvPicPr>
          <p:cNvPr id="12318" name="Picture 30" descr="http://galerey-room.ru/images/073540_1392698140.png"/>
          <p:cNvPicPr>
            <a:picLocks noChangeAspect="1" noChangeArrowheads="1"/>
          </p:cNvPicPr>
          <p:nvPr userDrawn="1"/>
        </p:nvPicPr>
        <p:blipFill>
          <a:blip r:embed="rId8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2214546" y="4000510"/>
            <a:ext cx="4714908" cy="674667"/>
          </a:xfrm>
          <a:prstGeom prst="rect">
            <a:avLst/>
          </a:prstGeom>
          <a:noFill/>
        </p:spPr>
      </p:pic>
      <p:pic>
        <p:nvPicPr>
          <p:cNvPr id="33" name="Picture 34" descr="http://img-fotki.yandex.ru/get/9761/16969765.1fd/0_8ca43_c23057d_orig.png"/>
          <p:cNvPicPr>
            <a:picLocks noChangeAspect="1" noChangeArrowheads="1"/>
          </p:cNvPicPr>
          <p:nvPr userDrawn="1"/>
        </p:nvPicPr>
        <p:blipFill>
          <a:blip r:embed="rId9" cstate="print">
            <a:lum bright="-20000" contrast="30000"/>
          </a:blip>
          <a:srcRect/>
          <a:stretch>
            <a:fillRect/>
          </a:stretch>
        </p:blipFill>
        <p:spPr bwMode="auto">
          <a:xfrm rot="21231187" flipH="1">
            <a:off x="111383" y="3747912"/>
            <a:ext cx="1098801" cy="1217483"/>
          </a:xfrm>
          <a:prstGeom prst="rect">
            <a:avLst/>
          </a:prstGeom>
          <a:noFill/>
        </p:spPr>
      </p:pic>
      <p:pic>
        <p:nvPicPr>
          <p:cNvPr id="12322" name="Picture 34" descr="http://img-fotki.yandex.ru/get/9761/16969765.1fd/0_8ca43_c23057d_orig.png"/>
          <p:cNvPicPr>
            <a:picLocks noChangeAspect="1" noChangeArrowheads="1"/>
          </p:cNvPicPr>
          <p:nvPr userDrawn="1"/>
        </p:nvPicPr>
        <p:blipFill>
          <a:blip r:embed="rId10" cstate="print">
            <a:lum bright="-20000" contrast="30000"/>
          </a:blip>
          <a:srcRect/>
          <a:stretch>
            <a:fillRect/>
          </a:stretch>
        </p:blipFill>
        <p:spPr bwMode="auto">
          <a:xfrm rot="486112">
            <a:off x="7864324" y="3752605"/>
            <a:ext cx="1160535" cy="12858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8" descr="http://img-fotki.yandex.ru/get/6727/16969765.15c/0_7adcc_1108bf2f_L.png"/>
          <p:cNvPicPr>
            <a:picLocks noChangeAspect="1" noChangeArrowheads="1"/>
          </p:cNvPicPr>
          <p:nvPr userDrawn="1"/>
        </p:nvPicPr>
        <p:blipFill>
          <a:blip r:embed="rId2" cstate="print">
            <a:lum contrast="-40000"/>
          </a:blip>
          <a:srcRect t="36372" r="-1"/>
          <a:stretch>
            <a:fillRect/>
          </a:stretch>
        </p:blipFill>
        <p:spPr bwMode="auto">
          <a:xfrm rot="453897">
            <a:off x="500034" y="214296"/>
            <a:ext cx="2500330" cy="1060580"/>
          </a:xfrm>
          <a:prstGeom prst="rect">
            <a:avLst/>
          </a:prstGeom>
          <a:noFill/>
        </p:spPr>
      </p:pic>
      <p:pic>
        <p:nvPicPr>
          <p:cNvPr id="10" name="Picture 38" descr="http://img-fotki.yandex.ru/get/6727/16969765.15c/0_7adcc_1108bf2f_L.png"/>
          <p:cNvPicPr>
            <a:picLocks noChangeAspect="1" noChangeArrowheads="1"/>
          </p:cNvPicPr>
          <p:nvPr userDrawn="1"/>
        </p:nvPicPr>
        <p:blipFill>
          <a:blip r:embed="rId2" cstate="print">
            <a:lum contrast="-40000"/>
          </a:blip>
          <a:srcRect l="3210" t="4210" b="1481"/>
          <a:stretch>
            <a:fillRect/>
          </a:stretch>
        </p:blipFill>
        <p:spPr bwMode="auto">
          <a:xfrm rot="5400000" flipV="1">
            <a:off x="-500748" y="500748"/>
            <a:ext cx="2523855" cy="1522359"/>
          </a:xfrm>
          <a:prstGeom prst="rect">
            <a:avLst/>
          </a:prstGeom>
          <a:noFill/>
        </p:spPr>
      </p:pic>
      <p:pic>
        <p:nvPicPr>
          <p:cNvPr id="11" name="Picture 22" descr="http://vtrk.ru/wp-content/uploads/2015/05/12.jp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/>
          </a:blip>
          <a:srcRect r="13227"/>
          <a:stretch>
            <a:fillRect/>
          </a:stretch>
        </p:blipFill>
        <p:spPr bwMode="auto">
          <a:xfrm>
            <a:off x="0" y="1571618"/>
            <a:ext cx="3214678" cy="277852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2" name="Рисунок 11" descr="1393532710-27.jpg"/>
          <p:cNvPicPr>
            <a:picLocks noChangeAspect="1"/>
          </p:cNvPicPr>
          <p:nvPr userDrawn="1"/>
        </p:nvPicPr>
        <p:blipFill>
          <a:blip r:embed="rId4" cstate="print">
            <a:lum contrast="30000"/>
          </a:blip>
          <a:stretch>
            <a:fillRect/>
          </a:stretch>
        </p:blipFill>
        <p:spPr>
          <a:xfrm rot="5400000">
            <a:off x="2000248" y="-2000250"/>
            <a:ext cx="5143501" cy="9144001"/>
          </a:xfrm>
          <a:prstGeom prst="frame">
            <a:avLst>
              <a:gd name="adj1" fmla="val 7597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5" name="Picture 32" descr="http://img-fotki.yandex.ru/get/9261/16969765.154/0_7a026_a75ad5dc_ori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071948"/>
            <a:ext cx="8429684" cy="959475"/>
          </a:xfrm>
          <a:prstGeom prst="rect">
            <a:avLst/>
          </a:prstGeom>
          <a:noFill/>
        </p:spPr>
      </p:pic>
      <p:pic>
        <p:nvPicPr>
          <p:cNvPr id="16" name="Picture 30" descr="http://galerey-room.ru/images/073540_1392698140.png"/>
          <p:cNvPicPr>
            <a:picLocks noChangeAspect="1" noChangeArrowheads="1"/>
          </p:cNvPicPr>
          <p:nvPr userDrawn="1"/>
        </p:nvPicPr>
        <p:blipFill>
          <a:blip r:embed="rId6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357158" y="3929072"/>
            <a:ext cx="3571900" cy="5111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93532710-27.jpg"/>
          <p:cNvPicPr>
            <a:picLocks noChangeAspect="1"/>
          </p:cNvPicPr>
          <p:nvPr userDrawn="1"/>
        </p:nvPicPr>
        <p:blipFill>
          <a:blip r:embed="rId2" cstate="print">
            <a:lum contrast="30000"/>
          </a:blip>
          <a:stretch>
            <a:fillRect/>
          </a:stretch>
        </p:blipFill>
        <p:spPr>
          <a:xfrm rot="5400000">
            <a:off x="2000248" y="-2000250"/>
            <a:ext cx="5143501" cy="9144001"/>
          </a:xfrm>
          <a:prstGeom prst="frame">
            <a:avLst>
              <a:gd name="adj1" fmla="val 7597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9" name="Picture 32" descr="http://img-fotki.yandex.ru/get/9261/16969765.154/0_7a026_a75ad5dc_orig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71948"/>
            <a:ext cx="8429684" cy="959475"/>
          </a:xfrm>
          <a:prstGeom prst="rect">
            <a:avLst/>
          </a:prstGeom>
          <a:noFill/>
        </p:spPr>
      </p:pic>
      <p:pic>
        <p:nvPicPr>
          <p:cNvPr id="10" name="Picture 30" descr="http://galerey-room.ru/images/073540_1392698140.png"/>
          <p:cNvPicPr>
            <a:picLocks noChangeAspect="1" noChangeArrowheads="1"/>
          </p:cNvPicPr>
          <p:nvPr userDrawn="1"/>
        </p:nvPicPr>
        <p:blipFill>
          <a:blip r:embed="rId4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2214546" y="4000510"/>
            <a:ext cx="4714908" cy="674667"/>
          </a:xfrm>
          <a:prstGeom prst="rect">
            <a:avLst/>
          </a:prstGeom>
          <a:noFill/>
        </p:spPr>
      </p:pic>
      <p:pic>
        <p:nvPicPr>
          <p:cNvPr id="11" name="Picture 34" descr="http://img-fotki.yandex.ru/get/9761/16969765.1fd/0_8ca43_c23057d_orig.png"/>
          <p:cNvPicPr>
            <a:picLocks noChangeAspect="1" noChangeArrowheads="1"/>
          </p:cNvPicPr>
          <p:nvPr userDrawn="1"/>
        </p:nvPicPr>
        <p:blipFill>
          <a:blip r:embed="rId5" cstate="print">
            <a:lum bright="-20000" contrast="30000"/>
          </a:blip>
          <a:srcRect/>
          <a:stretch>
            <a:fillRect/>
          </a:stretch>
        </p:blipFill>
        <p:spPr bwMode="auto">
          <a:xfrm rot="21215863" flipH="1">
            <a:off x="90629" y="3715383"/>
            <a:ext cx="1133971" cy="1256452"/>
          </a:xfrm>
          <a:prstGeom prst="rect">
            <a:avLst/>
          </a:prstGeom>
          <a:noFill/>
        </p:spPr>
      </p:pic>
      <p:pic>
        <p:nvPicPr>
          <p:cNvPr id="12" name="Picture 34" descr="http://img-fotki.yandex.ru/get/9761/16969765.1fd/0_8ca43_c23057d_orig.png"/>
          <p:cNvPicPr>
            <a:picLocks noChangeAspect="1" noChangeArrowheads="1"/>
          </p:cNvPicPr>
          <p:nvPr userDrawn="1"/>
        </p:nvPicPr>
        <p:blipFill>
          <a:blip r:embed="rId6" cstate="print">
            <a:lum bright="-20000" contrast="30000"/>
          </a:blip>
          <a:srcRect/>
          <a:stretch>
            <a:fillRect/>
          </a:stretch>
        </p:blipFill>
        <p:spPr bwMode="auto">
          <a:xfrm rot="486112">
            <a:off x="7864324" y="3752605"/>
            <a:ext cx="1160535" cy="12858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569214"/>
            <a:ext cx="7063740" cy="3031236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3600450"/>
            <a:ext cx="7063740" cy="1268730"/>
          </a:xfrm>
        </p:spPr>
        <p:txBody>
          <a:bodyPr anchor="t"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0663-5FD5-418C-B404-1D6E0A331743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49D3E-AA5D-4997-90AF-D7D23CE5C5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975734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371600"/>
            <a:ext cx="3360420" cy="3263503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371600"/>
            <a:ext cx="3360420" cy="3263503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0663-5FD5-418C-B404-1D6E0A331743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49D3E-AA5D-4997-90AF-D7D23CE5C5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057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285241"/>
            <a:ext cx="3360420" cy="54864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1880662"/>
            <a:ext cx="3360420" cy="2748488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4860" y="1285241"/>
            <a:ext cx="3360420" cy="54864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15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5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1880662"/>
            <a:ext cx="3360420" cy="2748488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0663-5FD5-418C-B404-1D6E0A331743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49D3E-AA5D-4997-90AF-D7D23CE5C5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961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0663-5FD5-418C-B404-1D6E0A331743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49D3E-AA5D-4997-90AF-D7D23CE5C5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371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1A48-F759-4A22-BC82-D38411216E58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D0FF-F85E-4DD3-BD2E-FC754101F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1290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400300" cy="1200148"/>
          </a:xfrm>
        </p:spPr>
        <p:txBody>
          <a:bodyPr anchor="b">
            <a:normAutofit/>
          </a:bodyPr>
          <a:lstStyle>
            <a:lvl1pPr>
              <a:defRPr sz="24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514350"/>
            <a:ext cx="4559300" cy="411480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74801"/>
            <a:ext cx="2400300" cy="28575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sz="9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1A48-F759-4A22-BC82-D38411216E58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D0FF-F85E-4DD3-BD2E-FC754101F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590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29050"/>
            <a:ext cx="8469630" cy="131445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943350"/>
            <a:ext cx="7486650" cy="685800"/>
          </a:xfrm>
        </p:spPr>
        <p:txBody>
          <a:bodyPr anchor="b">
            <a:normAutofit/>
          </a:bodyPr>
          <a:lstStyle>
            <a:lvl1pPr>
              <a:defRPr sz="21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3846692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581442"/>
            <a:ext cx="7486650" cy="4477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75">
                <a:solidFill>
                  <a:schemeClr val="bg1">
                    <a:lumMod val="8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1A48-F759-4A22-BC82-D38411216E58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D0FF-F85E-4DD3-BD2E-FC754101F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6793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69630" y="0"/>
            <a:ext cx="6858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274320"/>
            <a:ext cx="7269480" cy="994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371600"/>
            <a:ext cx="644652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098157" y="748903"/>
            <a:ext cx="14287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C3950663-5FD5-418C-B404-1D6E0A331743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469506" y="3034903"/>
            <a:ext cx="2686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630" y="4629150"/>
            <a:ext cx="685800" cy="44529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27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B149D3E-AA5D-4997-90AF-D7D23CE5C5D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1393532710-27.jpg"/>
          <p:cNvPicPr>
            <a:picLocks noChangeAspect="1"/>
          </p:cNvPicPr>
          <p:nvPr userDrawn="1"/>
        </p:nvPicPr>
        <p:blipFill>
          <a:blip r:embed="rId28" cstate="print"/>
          <a:stretch>
            <a:fillRect/>
          </a:stretch>
        </p:blipFill>
        <p:spPr>
          <a:xfrm rot="5400000">
            <a:off x="2000248" y="-2000250"/>
            <a:ext cx="5143501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086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3" r:id="rId14"/>
    <p:sldLayoutId id="2147483974" r:id="rId15"/>
    <p:sldLayoutId id="2147483975" r:id="rId16"/>
    <p:sldLayoutId id="2147483976" r:id="rId17"/>
    <p:sldLayoutId id="2147483977" r:id="rId18"/>
    <p:sldLayoutId id="2147483978" r:id="rId19"/>
    <p:sldLayoutId id="2147483979" r:id="rId20"/>
    <p:sldLayoutId id="2147483980" r:id="rId21"/>
    <p:sldLayoutId id="2147483981" r:id="rId22"/>
    <p:sldLayoutId id="2147483982" r:id="rId23"/>
    <p:sldLayoutId id="2147483649" r:id="rId24"/>
    <p:sldLayoutId id="2147483650" r:id="rId25"/>
    <p:sldLayoutId id="2147483652" r:id="rId2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spc="-38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5000"/>
        </a:lnSpc>
        <a:spcBef>
          <a:spcPts val="1050"/>
        </a:spcBef>
        <a:spcAft>
          <a:spcPts val="150"/>
        </a:spcAft>
        <a:buClr>
          <a:schemeClr val="accent1"/>
        </a:buClr>
        <a:buSzPct val="80000"/>
        <a:buFont typeface="Arial" pitchFamily="34" charset="0"/>
        <a:buChar char="•"/>
        <a:defRPr sz="1350" kern="1200" spc="8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slide" Target="slide8.xml"/><Relationship Id="rId18" Type="http://schemas.openxmlformats.org/officeDocument/2006/relationships/image" Target="../media/image27.jpeg"/><Relationship Id="rId3" Type="http://schemas.openxmlformats.org/officeDocument/2006/relationships/slide" Target="slide3.xml"/><Relationship Id="rId7" Type="http://schemas.openxmlformats.org/officeDocument/2006/relationships/slide" Target="slide5.xml"/><Relationship Id="rId12" Type="http://schemas.openxmlformats.org/officeDocument/2006/relationships/image" Target="../media/image24.png"/><Relationship Id="rId17" Type="http://schemas.openxmlformats.org/officeDocument/2006/relationships/slide" Target="slide10.xml"/><Relationship Id="rId2" Type="http://schemas.openxmlformats.org/officeDocument/2006/relationships/image" Target="../media/image35.jpeg"/><Relationship Id="rId16" Type="http://schemas.openxmlformats.org/officeDocument/2006/relationships/image" Target="../media/image26.jpe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jpeg"/><Relationship Id="rId11" Type="http://schemas.openxmlformats.org/officeDocument/2006/relationships/slide" Target="slide7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10" Type="http://schemas.openxmlformats.org/officeDocument/2006/relationships/image" Target="../media/image23.png"/><Relationship Id="rId19" Type="http://schemas.openxmlformats.org/officeDocument/2006/relationships/slide" Target="slide11.xml"/><Relationship Id="rId4" Type="http://schemas.openxmlformats.org/officeDocument/2006/relationships/image" Target="../media/image20.jpeg"/><Relationship Id="rId9" Type="http://schemas.openxmlformats.org/officeDocument/2006/relationships/slide" Target="slide6.xml"/><Relationship Id="rId1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slide" Target="slide8.xml"/><Relationship Id="rId18" Type="http://schemas.openxmlformats.org/officeDocument/2006/relationships/image" Target="../media/image27.jpeg"/><Relationship Id="rId3" Type="http://schemas.openxmlformats.org/officeDocument/2006/relationships/slide" Target="slide3.xml"/><Relationship Id="rId21" Type="http://schemas.openxmlformats.org/officeDocument/2006/relationships/image" Target="../media/image18.gif"/><Relationship Id="rId7" Type="http://schemas.openxmlformats.org/officeDocument/2006/relationships/slide" Target="slide5.xml"/><Relationship Id="rId12" Type="http://schemas.openxmlformats.org/officeDocument/2006/relationships/image" Target="../media/image24.png"/><Relationship Id="rId17" Type="http://schemas.openxmlformats.org/officeDocument/2006/relationships/slide" Target="slide10.xml"/><Relationship Id="rId2" Type="http://schemas.openxmlformats.org/officeDocument/2006/relationships/image" Target="../media/image17.jpeg"/><Relationship Id="rId16" Type="http://schemas.openxmlformats.org/officeDocument/2006/relationships/image" Target="../media/image26.jpe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1.jpeg"/><Relationship Id="rId11" Type="http://schemas.openxmlformats.org/officeDocument/2006/relationships/slide" Target="slide7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10" Type="http://schemas.openxmlformats.org/officeDocument/2006/relationships/image" Target="../media/image23.png"/><Relationship Id="rId19" Type="http://schemas.openxmlformats.org/officeDocument/2006/relationships/slide" Target="slide11.xml"/><Relationship Id="rId4" Type="http://schemas.openxmlformats.org/officeDocument/2006/relationships/image" Target="../media/image20.jpeg"/><Relationship Id="rId9" Type="http://schemas.openxmlformats.org/officeDocument/2006/relationships/slide" Target="slide6.xml"/><Relationship Id="rId1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slide" Target="slide8.xml"/><Relationship Id="rId18" Type="http://schemas.openxmlformats.org/officeDocument/2006/relationships/image" Target="../media/image27.jpeg"/><Relationship Id="rId3" Type="http://schemas.openxmlformats.org/officeDocument/2006/relationships/slide" Target="slide3.xml"/><Relationship Id="rId7" Type="http://schemas.openxmlformats.org/officeDocument/2006/relationships/slide" Target="slide5.xml"/><Relationship Id="rId12" Type="http://schemas.openxmlformats.org/officeDocument/2006/relationships/image" Target="../media/image24.png"/><Relationship Id="rId17" Type="http://schemas.openxmlformats.org/officeDocument/2006/relationships/slide" Target="slide10.xml"/><Relationship Id="rId2" Type="http://schemas.openxmlformats.org/officeDocument/2006/relationships/image" Target="../media/image19.jpeg"/><Relationship Id="rId16" Type="http://schemas.openxmlformats.org/officeDocument/2006/relationships/image" Target="../media/image26.jpe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eg"/><Relationship Id="rId11" Type="http://schemas.openxmlformats.org/officeDocument/2006/relationships/slide" Target="slide7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10" Type="http://schemas.openxmlformats.org/officeDocument/2006/relationships/image" Target="../media/image23.png"/><Relationship Id="rId19" Type="http://schemas.openxmlformats.org/officeDocument/2006/relationships/slide" Target="slide11.xml"/><Relationship Id="rId4" Type="http://schemas.openxmlformats.org/officeDocument/2006/relationships/image" Target="../media/image20.jpeg"/><Relationship Id="rId9" Type="http://schemas.openxmlformats.org/officeDocument/2006/relationships/slide" Target="slide6.xml"/><Relationship Id="rId1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slide" Target="slide8.xml"/><Relationship Id="rId18" Type="http://schemas.openxmlformats.org/officeDocument/2006/relationships/image" Target="../media/image27.jpeg"/><Relationship Id="rId3" Type="http://schemas.openxmlformats.org/officeDocument/2006/relationships/slide" Target="slide3.xml"/><Relationship Id="rId7" Type="http://schemas.openxmlformats.org/officeDocument/2006/relationships/slide" Target="slide5.xml"/><Relationship Id="rId12" Type="http://schemas.openxmlformats.org/officeDocument/2006/relationships/image" Target="../media/image24.png"/><Relationship Id="rId17" Type="http://schemas.openxmlformats.org/officeDocument/2006/relationships/slide" Target="slide10.xml"/><Relationship Id="rId2" Type="http://schemas.openxmlformats.org/officeDocument/2006/relationships/image" Target="../media/image29.jpeg"/><Relationship Id="rId16" Type="http://schemas.openxmlformats.org/officeDocument/2006/relationships/image" Target="../media/image26.jpe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jpeg"/><Relationship Id="rId11" Type="http://schemas.openxmlformats.org/officeDocument/2006/relationships/slide" Target="slide7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10" Type="http://schemas.openxmlformats.org/officeDocument/2006/relationships/image" Target="../media/image23.png"/><Relationship Id="rId19" Type="http://schemas.openxmlformats.org/officeDocument/2006/relationships/slide" Target="slide11.xml"/><Relationship Id="rId4" Type="http://schemas.openxmlformats.org/officeDocument/2006/relationships/image" Target="../media/image20.jpeg"/><Relationship Id="rId9" Type="http://schemas.openxmlformats.org/officeDocument/2006/relationships/slide" Target="slide6.xml"/><Relationship Id="rId1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slide" Target="slide8.xml"/><Relationship Id="rId18" Type="http://schemas.openxmlformats.org/officeDocument/2006/relationships/image" Target="../media/image27.jpeg"/><Relationship Id="rId3" Type="http://schemas.openxmlformats.org/officeDocument/2006/relationships/slide" Target="slide3.xml"/><Relationship Id="rId7" Type="http://schemas.openxmlformats.org/officeDocument/2006/relationships/slide" Target="slide5.xml"/><Relationship Id="rId12" Type="http://schemas.openxmlformats.org/officeDocument/2006/relationships/image" Target="../media/image24.png"/><Relationship Id="rId17" Type="http://schemas.openxmlformats.org/officeDocument/2006/relationships/slide" Target="slide10.xml"/><Relationship Id="rId2" Type="http://schemas.openxmlformats.org/officeDocument/2006/relationships/image" Target="../media/image30.jpeg"/><Relationship Id="rId16" Type="http://schemas.openxmlformats.org/officeDocument/2006/relationships/image" Target="../media/image26.jpe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jpeg"/><Relationship Id="rId11" Type="http://schemas.openxmlformats.org/officeDocument/2006/relationships/slide" Target="slide7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10" Type="http://schemas.openxmlformats.org/officeDocument/2006/relationships/image" Target="../media/image23.png"/><Relationship Id="rId19" Type="http://schemas.openxmlformats.org/officeDocument/2006/relationships/slide" Target="slide11.xml"/><Relationship Id="rId4" Type="http://schemas.openxmlformats.org/officeDocument/2006/relationships/image" Target="../media/image20.jpeg"/><Relationship Id="rId9" Type="http://schemas.openxmlformats.org/officeDocument/2006/relationships/slide" Target="slide6.xml"/><Relationship Id="rId1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slide" Target="slide8.xml"/><Relationship Id="rId18" Type="http://schemas.openxmlformats.org/officeDocument/2006/relationships/image" Target="../media/image27.jpeg"/><Relationship Id="rId3" Type="http://schemas.openxmlformats.org/officeDocument/2006/relationships/slide" Target="slide3.xml"/><Relationship Id="rId7" Type="http://schemas.openxmlformats.org/officeDocument/2006/relationships/slide" Target="slide5.xml"/><Relationship Id="rId12" Type="http://schemas.openxmlformats.org/officeDocument/2006/relationships/image" Target="../media/image24.png"/><Relationship Id="rId17" Type="http://schemas.openxmlformats.org/officeDocument/2006/relationships/slide" Target="slide10.xml"/><Relationship Id="rId2" Type="http://schemas.openxmlformats.org/officeDocument/2006/relationships/image" Target="../media/image31.png"/><Relationship Id="rId16" Type="http://schemas.openxmlformats.org/officeDocument/2006/relationships/image" Target="../media/image26.jpe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jpeg"/><Relationship Id="rId11" Type="http://schemas.openxmlformats.org/officeDocument/2006/relationships/slide" Target="slide7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10" Type="http://schemas.openxmlformats.org/officeDocument/2006/relationships/image" Target="../media/image23.png"/><Relationship Id="rId19" Type="http://schemas.openxmlformats.org/officeDocument/2006/relationships/slide" Target="slide11.xml"/><Relationship Id="rId4" Type="http://schemas.openxmlformats.org/officeDocument/2006/relationships/image" Target="../media/image20.jpeg"/><Relationship Id="rId9" Type="http://schemas.openxmlformats.org/officeDocument/2006/relationships/slide" Target="slide6.xml"/><Relationship Id="rId1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slide" Target="slide8.xml"/><Relationship Id="rId18" Type="http://schemas.openxmlformats.org/officeDocument/2006/relationships/image" Target="../media/image27.jpeg"/><Relationship Id="rId3" Type="http://schemas.openxmlformats.org/officeDocument/2006/relationships/slide" Target="slide3.xml"/><Relationship Id="rId7" Type="http://schemas.openxmlformats.org/officeDocument/2006/relationships/slide" Target="slide5.xml"/><Relationship Id="rId12" Type="http://schemas.openxmlformats.org/officeDocument/2006/relationships/image" Target="../media/image24.png"/><Relationship Id="rId17" Type="http://schemas.openxmlformats.org/officeDocument/2006/relationships/slide" Target="slide10.xml"/><Relationship Id="rId2" Type="http://schemas.openxmlformats.org/officeDocument/2006/relationships/image" Target="../media/image32.png"/><Relationship Id="rId16" Type="http://schemas.openxmlformats.org/officeDocument/2006/relationships/image" Target="../media/image26.jpe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11" Type="http://schemas.openxmlformats.org/officeDocument/2006/relationships/slide" Target="slide7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10" Type="http://schemas.openxmlformats.org/officeDocument/2006/relationships/image" Target="../media/image23.png"/><Relationship Id="rId19" Type="http://schemas.openxmlformats.org/officeDocument/2006/relationships/slide" Target="slide11.xml"/><Relationship Id="rId4" Type="http://schemas.openxmlformats.org/officeDocument/2006/relationships/image" Target="../media/image20.jpeg"/><Relationship Id="rId9" Type="http://schemas.openxmlformats.org/officeDocument/2006/relationships/slide" Target="slide6.xml"/><Relationship Id="rId1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slide" Target="slide8.xml"/><Relationship Id="rId18" Type="http://schemas.openxmlformats.org/officeDocument/2006/relationships/image" Target="../media/image27.jpeg"/><Relationship Id="rId3" Type="http://schemas.openxmlformats.org/officeDocument/2006/relationships/slide" Target="slide3.xml"/><Relationship Id="rId7" Type="http://schemas.openxmlformats.org/officeDocument/2006/relationships/slide" Target="slide5.xml"/><Relationship Id="rId12" Type="http://schemas.openxmlformats.org/officeDocument/2006/relationships/image" Target="../media/image24.png"/><Relationship Id="rId17" Type="http://schemas.openxmlformats.org/officeDocument/2006/relationships/slide" Target="slide10.xml"/><Relationship Id="rId2" Type="http://schemas.openxmlformats.org/officeDocument/2006/relationships/image" Target="../media/image33.jpeg"/><Relationship Id="rId16" Type="http://schemas.openxmlformats.org/officeDocument/2006/relationships/image" Target="../media/image26.jpe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jpeg"/><Relationship Id="rId11" Type="http://schemas.openxmlformats.org/officeDocument/2006/relationships/slide" Target="slide7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10" Type="http://schemas.openxmlformats.org/officeDocument/2006/relationships/image" Target="../media/image23.png"/><Relationship Id="rId19" Type="http://schemas.openxmlformats.org/officeDocument/2006/relationships/slide" Target="slide11.xml"/><Relationship Id="rId4" Type="http://schemas.openxmlformats.org/officeDocument/2006/relationships/image" Target="../media/image20.jpeg"/><Relationship Id="rId9" Type="http://schemas.openxmlformats.org/officeDocument/2006/relationships/slide" Target="slide6.xml"/><Relationship Id="rId1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slide" Target="slide8.xml"/><Relationship Id="rId18" Type="http://schemas.openxmlformats.org/officeDocument/2006/relationships/image" Target="../media/image27.jpeg"/><Relationship Id="rId3" Type="http://schemas.openxmlformats.org/officeDocument/2006/relationships/slide" Target="slide3.xml"/><Relationship Id="rId7" Type="http://schemas.openxmlformats.org/officeDocument/2006/relationships/slide" Target="slide5.xml"/><Relationship Id="rId12" Type="http://schemas.openxmlformats.org/officeDocument/2006/relationships/image" Target="../media/image24.png"/><Relationship Id="rId17" Type="http://schemas.openxmlformats.org/officeDocument/2006/relationships/slide" Target="slide10.xml"/><Relationship Id="rId2" Type="http://schemas.openxmlformats.org/officeDocument/2006/relationships/image" Target="../media/image34.jpeg"/><Relationship Id="rId16" Type="http://schemas.openxmlformats.org/officeDocument/2006/relationships/image" Target="../media/image26.jpe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.jpeg"/><Relationship Id="rId11" Type="http://schemas.openxmlformats.org/officeDocument/2006/relationships/slide" Target="slide7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10" Type="http://schemas.openxmlformats.org/officeDocument/2006/relationships/image" Target="../media/image23.png"/><Relationship Id="rId19" Type="http://schemas.openxmlformats.org/officeDocument/2006/relationships/slide" Target="slide11.xml"/><Relationship Id="rId4" Type="http://schemas.openxmlformats.org/officeDocument/2006/relationships/image" Target="../media/image20.jpeg"/><Relationship Id="rId9" Type="http://schemas.openxmlformats.org/officeDocument/2006/relationships/slide" Target="slide6.xml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707654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Открытка ко Дню Победы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4774168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Подготовили воспитатели: Сахно О.А., Яровая М.В.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H="1">
            <a:off x="1547664" y="627534"/>
            <a:ext cx="3600400" cy="3384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64088" y="627534"/>
            <a:ext cx="3240360" cy="93610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Делаем георгиевскую ленточку и приклеиваем все части открытки на картон.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5436096" y="1707654"/>
            <a:ext cx="828000" cy="72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rId5" action="ppaction://hlinksldjump"/>
          </p:cNvPr>
          <p:cNvSpPr/>
          <p:nvPr/>
        </p:nvSpPr>
        <p:spPr>
          <a:xfrm>
            <a:off x="6516216" y="1707654"/>
            <a:ext cx="828000" cy="720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7" action="ppaction://hlinksldjump"/>
          </p:cNvPr>
          <p:cNvSpPr/>
          <p:nvPr/>
        </p:nvSpPr>
        <p:spPr>
          <a:xfrm>
            <a:off x="7596336" y="1707654"/>
            <a:ext cx="828000" cy="720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9" action="ppaction://hlinksldjump"/>
          </p:cNvPr>
          <p:cNvSpPr/>
          <p:nvPr/>
        </p:nvSpPr>
        <p:spPr>
          <a:xfrm>
            <a:off x="5436096" y="2571750"/>
            <a:ext cx="828000" cy="720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11" action="ppaction://hlinksldjump"/>
          </p:cNvPr>
          <p:cNvSpPr/>
          <p:nvPr/>
        </p:nvSpPr>
        <p:spPr>
          <a:xfrm>
            <a:off x="6516216" y="2571750"/>
            <a:ext cx="828000" cy="720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13" action="ppaction://hlinksldjump"/>
          </p:cNvPr>
          <p:cNvSpPr/>
          <p:nvPr/>
        </p:nvSpPr>
        <p:spPr>
          <a:xfrm>
            <a:off x="7596336" y="2571750"/>
            <a:ext cx="828000" cy="720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15" action="ppaction://hlinksldjump"/>
          </p:cNvPr>
          <p:cNvSpPr/>
          <p:nvPr/>
        </p:nvSpPr>
        <p:spPr>
          <a:xfrm>
            <a:off x="5436096" y="3435846"/>
            <a:ext cx="828000" cy="720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17" action="ppaction://hlinksldjump"/>
          </p:cNvPr>
          <p:cNvSpPr/>
          <p:nvPr/>
        </p:nvSpPr>
        <p:spPr>
          <a:xfrm flipH="1">
            <a:off x="6516216" y="3435846"/>
            <a:ext cx="828000" cy="7200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19" action="ppaction://hlinksldjump"/>
          </p:cNvPr>
          <p:cNvSpPr/>
          <p:nvPr/>
        </p:nvSpPr>
        <p:spPr>
          <a:xfrm>
            <a:off x="7596336" y="3435846"/>
            <a:ext cx="828000" cy="7200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627534"/>
            <a:ext cx="3600400" cy="3384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64088" y="627534"/>
            <a:ext cx="3240360" cy="93610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Осталось вырезать звезду и приклеить её </a:t>
            </a:r>
            <a:r>
              <a:rPr lang="ru-RU" sz="900" dirty="0" smtClean="0">
                <a:solidFill>
                  <a:schemeClr val="tx1"/>
                </a:solidFill>
              </a:rPr>
              <a:t>(шаблоны на 13 слайде). </a:t>
            </a:r>
            <a:r>
              <a:rPr lang="ru-RU" sz="1400" dirty="0" smtClean="0">
                <a:solidFill>
                  <a:schemeClr val="tx1"/>
                </a:solidFill>
              </a:rPr>
              <a:t>Сделайте надписи.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Открытка к празднику День Победы готова.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5436096" y="1707654"/>
            <a:ext cx="828000" cy="72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rId5" action="ppaction://hlinksldjump"/>
          </p:cNvPr>
          <p:cNvSpPr/>
          <p:nvPr/>
        </p:nvSpPr>
        <p:spPr>
          <a:xfrm>
            <a:off x="6516216" y="1707654"/>
            <a:ext cx="828000" cy="720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7" action="ppaction://hlinksldjump"/>
          </p:cNvPr>
          <p:cNvSpPr/>
          <p:nvPr/>
        </p:nvSpPr>
        <p:spPr>
          <a:xfrm>
            <a:off x="7596336" y="1707654"/>
            <a:ext cx="828000" cy="720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9" action="ppaction://hlinksldjump"/>
          </p:cNvPr>
          <p:cNvSpPr/>
          <p:nvPr/>
        </p:nvSpPr>
        <p:spPr>
          <a:xfrm>
            <a:off x="5436096" y="2571750"/>
            <a:ext cx="828000" cy="720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11" action="ppaction://hlinksldjump"/>
          </p:cNvPr>
          <p:cNvSpPr/>
          <p:nvPr/>
        </p:nvSpPr>
        <p:spPr>
          <a:xfrm>
            <a:off x="6516216" y="2571750"/>
            <a:ext cx="828000" cy="720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13" action="ppaction://hlinksldjump"/>
          </p:cNvPr>
          <p:cNvSpPr/>
          <p:nvPr/>
        </p:nvSpPr>
        <p:spPr>
          <a:xfrm>
            <a:off x="7596336" y="2571750"/>
            <a:ext cx="828000" cy="720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15" action="ppaction://hlinksldjump"/>
          </p:cNvPr>
          <p:cNvSpPr/>
          <p:nvPr/>
        </p:nvSpPr>
        <p:spPr>
          <a:xfrm>
            <a:off x="5436096" y="3435846"/>
            <a:ext cx="828000" cy="720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17" action="ppaction://hlinksldjump"/>
          </p:cNvPr>
          <p:cNvSpPr/>
          <p:nvPr/>
        </p:nvSpPr>
        <p:spPr>
          <a:xfrm flipH="1">
            <a:off x="6516216" y="3435846"/>
            <a:ext cx="828000" cy="7200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19" action="ppaction://hlinksldjump"/>
          </p:cNvPr>
          <p:cNvSpPr/>
          <p:nvPr/>
        </p:nvSpPr>
        <p:spPr>
          <a:xfrm>
            <a:off x="7596336" y="3435846"/>
            <a:ext cx="828000" cy="7200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 rot="18919937">
            <a:off x="1277124" y="1034647"/>
            <a:ext cx="209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 Днём  Победы!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s://www.zhivopismira.ru/images/otkrytki/9_maja_den_pobedy/60e83baebfcdbb1bacd20ecd44015547.gif"/>
          <p:cNvPicPr>
            <a:picLocks noChangeAspect="1" noChangeArrowheads="1" noCrop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547664" y="3147814"/>
            <a:ext cx="1728192" cy="611039"/>
          </a:xfrm>
          <a:prstGeom prst="rect">
            <a:avLst/>
          </a:prstGeom>
          <a:noFill/>
        </p:spPr>
      </p:pic>
      <p:sp>
        <p:nvSpPr>
          <p:cNvPr id="16" name="Умножение 15">
            <a:hlinkClick r:id="" action="ppaction://hlinkshowjump?jump=endshow"/>
          </p:cNvPr>
          <p:cNvSpPr/>
          <p:nvPr/>
        </p:nvSpPr>
        <p:spPr>
          <a:xfrm>
            <a:off x="7812360" y="4227934"/>
            <a:ext cx="288032" cy="360040"/>
          </a:xfrm>
          <a:prstGeom prst="mathMultiply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ipartbest.com/cliparts/dTr/ojd/dTrojd7b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75606"/>
            <a:ext cx="2619801" cy="2520000"/>
          </a:xfrm>
          <a:prstGeom prst="rect">
            <a:avLst/>
          </a:prstGeom>
          <a:noFill/>
        </p:spPr>
      </p:pic>
      <p:pic>
        <p:nvPicPr>
          <p:cNvPr id="1028" name="Picture 4" descr="http://creativeclown.com/wp-content/uploads/best-25-star-stencil-ideas-on-pinterest-star-template-pertaining-to-christmas-star-stencil.jpg"/>
          <p:cNvPicPr>
            <a:picLocks noChangeAspect="1" noChangeArrowheads="1"/>
          </p:cNvPicPr>
          <p:nvPr/>
        </p:nvPicPr>
        <p:blipFill>
          <a:blip r:embed="rId3" cstate="print"/>
          <a:srcRect t="13007" b="12366"/>
          <a:stretch>
            <a:fillRect/>
          </a:stretch>
        </p:blipFill>
        <p:spPr bwMode="auto">
          <a:xfrm>
            <a:off x="6084168" y="1347614"/>
            <a:ext cx="2608483" cy="252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75856" y="48351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Шаблоны звезды</a:t>
            </a:r>
            <a:endParaRPr lang="ru-RU" dirty="0"/>
          </a:p>
        </p:txBody>
      </p:sp>
      <p:pic>
        <p:nvPicPr>
          <p:cNvPr id="2050" name="Picture 2" descr="открытки 9 мая день побед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347614"/>
            <a:ext cx="2749090" cy="252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7138" y="555526"/>
            <a:ext cx="3600400" cy="3384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 rot="19241356">
            <a:off x="1363874" y="999008"/>
            <a:ext cx="199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 Днём  Победы!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4" name="Picture 2" descr="https://www.zhivopismira.ru/images/otkrytki/9_maja_den_pobedy/60e83baebfcdbb1bacd20ecd4401554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147814"/>
            <a:ext cx="1728192" cy="61103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627534"/>
            <a:ext cx="3600400" cy="3384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64088" y="627534"/>
            <a:ext cx="3240360" cy="93610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Берём четырёхслойную салфетку красного цвета. Рисуем на ней круг. Вырезаем.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5436096" y="1707654"/>
            <a:ext cx="828000" cy="72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rId5" action="ppaction://hlinksldjump"/>
          </p:cNvPr>
          <p:cNvSpPr/>
          <p:nvPr/>
        </p:nvSpPr>
        <p:spPr>
          <a:xfrm>
            <a:off x="6516216" y="1707654"/>
            <a:ext cx="828000" cy="720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7" action="ppaction://hlinksldjump"/>
          </p:cNvPr>
          <p:cNvSpPr/>
          <p:nvPr/>
        </p:nvSpPr>
        <p:spPr>
          <a:xfrm>
            <a:off x="7596336" y="1707654"/>
            <a:ext cx="828000" cy="720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9" action="ppaction://hlinksldjump"/>
          </p:cNvPr>
          <p:cNvSpPr/>
          <p:nvPr/>
        </p:nvSpPr>
        <p:spPr>
          <a:xfrm>
            <a:off x="5436096" y="2571750"/>
            <a:ext cx="828000" cy="720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11" action="ppaction://hlinksldjump"/>
          </p:cNvPr>
          <p:cNvSpPr/>
          <p:nvPr/>
        </p:nvSpPr>
        <p:spPr>
          <a:xfrm>
            <a:off x="6516216" y="2571750"/>
            <a:ext cx="828000" cy="720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13" action="ppaction://hlinksldjump"/>
          </p:cNvPr>
          <p:cNvSpPr/>
          <p:nvPr/>
        </p:nvSpPr>
        <p:spPr>
          <a:xfrm>
            <a:off x="7596336" y="2571750"/>
            <a:ext cx="828000" cy="720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15" action="ppaction://hlinksldjump"/>
          </p:cNvPr>
          <p:cNvSpPr/>
          <p:nvPr/>
        </p:nvSpPr>
        <p:spPr>
          <a:xfrm>
            <a:off x="5436096" y="3435846"/>
            <a:ext cx="828000" cy="720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17" action="ppaction://hlinksldjump"/>
          </p:cNvPr>
          <p:cNvSpPr/>
          <p:nvPr/>
        </p:nvSpPr>
        <p:spPr>
          <a:xfrm flipH="1">
            <a:off x="6516216" y="3435846"/>
            <a:ext cx="828000" cy="7200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19" action="ppaction://hlinksldjump"/>
          </p:cNvPr>
          <p:cNvSpPr/>
          <p:nvPr/>
        </p:nvSpPr>
        <p:spPr>
          <a:xfrm>
            <a:off x="7596336" y="3435846"/>
            <a:ext cx="828000" cy="7200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627534"/>
            <a:ext cx="3600400" cy="3384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64088" y="627534"/>
            <a:ext cx="3240360" cy="93610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Складываем два раза пополам и закрепляем   </a:t>
            </a:r>
            <a:r>
              <a:rPr lang="ru-RU" sz="1400" dirty="0" err="1" smtClean="0">
                <a:solidFill>
                  <a:schemeClr val="tx1"/>
                </a:solidFill>
              </a:rPr>
              <a:t>степлером</a:t>
            </a:r>
            <a:r>
              <a:rPr lang="ru-RU" sz="1400" dirty="0" smtClean="0">
                <a:solidFill>
                  <a:schemeClr val="tx1"/>
                </a:solidFill>
              </a:rPr>
              <a:t>. Делаем надрезы до скрепки.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5436096" y="1707654"/>
            <a:ext cx="828000" cy="72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rId5" action="ppaction://hlinksldjump"/>
          </p:cNvPr>
          <p:cNvSpPr/>
          <p:nvPr/>
        </p:nvSpPr>
        <p:spPr>
          <a:xfrm>
            <a:off x="6516216" y="1707654"/>
            <a:ext cx="828000" cy="720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7" action="ppaction://hlinksldjump"/>
          </p:cNvPr>
          <p:cNvSpPr/>
          <p:nvPr/>
        </p:nvSpPr>
        <p:spPr>
          <a:xfrm>
            <a:off x="7596336" y="1707654"/>
            <a:ext cx="828000" cy="720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9" action="ppaction://hlinksldjump"/>
          </p:cNvPr>
          <p:cNvSpPr/>
          <p:nvPr/>
        </p:nvSpPr>
        <p:spPr>
          <a:xfrm>
            <a:off x="5436096" y="2571750"/>
            <a:ext cx="828000" cy="720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11" action="ppaction://hlinksldjump"/>
          </p:cNvPr>
          <p:cNvSpPr/>
          <p:nvPr/>
        </p:nvSpPr>
        <p:spPr>
          <a:xfrm>
            <a:off x="6516216" y="2571750"/>
            <a:ext cx="828000" cy="720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13" action="ppaction://hlinksldjump"/>
          </p:cNvPr>
          <p:cNvSpPr/>
          <p:nvPr/>
        </p:nvSpPr>
        <p:spPr>
          <a:xfrm>
            <a:off x="7596336" y="2571750"/>
            <a:ext cx="828000" cy="720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15" action="ppaction://hlinksldjump"/>
          </p:cNvPr>
          <p:cNvSpPr/>
          <p:nvPr/>
        </p:nvSpPr>
        <p:spPr>
          <a:xfrm>
            <a:off x="5436096" y="3435846"/>
            <a:ext cx="828000" cy="720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17" action="ppaction://hlinksldjump"/>
          </p:cNvPr>
          <p:cNvSpPr/>
          <p:nvPr/>
        </p:nvSpPr>
        <p:spPr>
          <a:xfrm flipH="1">
            <a:off x="6516216" y="3435846"/>
            <a:ext cx="828000" cy="7200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19" action="ppaction://hlinksldjump"/>
          </p:cNvPr>
          <p:cNvSpPr/>
          <p:nvPr/>
        </p:nvSpPr>
        <p:spPr>
          <a:xfrm>
            <a:off x="7596336" y="3435846"/>
            <a:ext cx="828000" cy="7200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627534"/>
            <a:ext cx="3600400" cy="3384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64088" y="627534"/>
            <a:ext cx="3240360" cy="93610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 один цветок гвоздики нам понадобится 2 таких заготовки. Распушите каждую и соедините </a:t>
            </a:r>
            <a:r>
              <a:rPr lang="ru-RU" sz="1400" dirty="0" err="1" smtClean="0">
                <a:solidFill>
                  <a:schemeClr val="tx1"/>
                </a:solidFill>
              </a:rPr>
              <a:t>степлером</a:t>
            </a:r>
            <a:r>
              <a:rPr lang="ru-RU" sz="1400" dirty="0" smtClean="0">
                <a:solidFill>
                  <a:schemeClr val="tx1"/>
                </a:solidFill>
              </a:rPr>
              <a:t>.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5436096" y="1707654"/>
            <a:ext cx="828000" cy="72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rId5" action="ppaction://hlinksldjump"/>
          </p:cNvPr>
          <p:cNvSpPr/>
          <p:nvPr/>
        </p:nvSpPr>
        <p:spPr>
          <a:xfrm>
            <a:off x="6516216" y="1707654"/>
            <a:ext cx="828000" cy="720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7" action="ppaction://hlinksldjump"/>
          </p:cNvPr>
          <p:cNvSpPr/>
          <p:nvPr/>
        </p:nvSpPr>
        <p:spPr>
          <a:xfrm>
            <a:off x="7596336" y="1707654"/>
            <a:ext cx="828000" cy="720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9" action="ppaction://hlinksldjump"/>
          </p:cNvPr>
          <p:cNvSpPr/>
          <p:nvPr/>
        </p:nvSpPr>
        <p:spPr>
          <a:xfrm>
            <a:off x="5436096" y="2571750"/>
            <a:ext cx="828000" cy="720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11" action="ppaction://hlinksldjump"/>
          </p:cNvPr>
          <p:cNvSpPr/>
          <p:nvPr/>
        </p:nvSpPr>
        <p:spPr>
          <a:xfrm>
            <a:off x="6516216" y="2571750"/>
            <a:ext cx="828000" cy="720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13" action="ppaction://hlinksldjump"/>
          </p:cNvPr>
          <p:cNvSpPr/>
          <p:nvPr/>
        </p:nvSpPr>
        <p:spPr>
          <a:xfrm>
            <a:off x="7596336" y="2571750"/>
            <a:ext cx="828000" cy="720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15" action="ppaction://hlinksldjump"/>
          </p:cNvPr>
          <p:cNvSpPr/>
          <p:nvPr/>
        </p:nvSpPr>
        <p:spPr>
          <a:xfrm>
            <a:off x="5436096" y="3435846"/>
            <a:ext cx="828000" cy="720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17" action="ppaction://hlinksldjump"/>
          </p:cNvPr>
          <p:cNvSpPr/>
          <p:nvPr/>
        </p:nvSpPr>
        <p:spPr>
          <a:xfrm flipH="1">
            <a:off x="6516216" y="3435846"/>
            <a:ext cx="828000" cy="7200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19" action="ppaction://hlinksldjump"/>
          </p:cNvPr>
          <p:cNvSpPr/>
          <p:nvPr/>
        </p:nvSpPr>
        <p:spPr>
          <a:xfrm>
            <a:off x="7596336" y="3435846"/>
            <a:ext cx="828000" cy="7200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627534"/>
            <a:ext cx="3600400" cy="3384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64088" y="627534"/>
            <a:ext cx="3240360" cy="93610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Чтобы сделать чашелистик для одной гвоздики, вырезаем небольшой квадрат, складываем его по диагонали и вырезаем, как показано на фото.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5436096" y="1707654"/>
            <a:ext cx="828000" cy="72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rId5" action="ppaction://hlinksldjump"/>
          </p:cNvPr>
          <p:cNvSpPr/>
          <p:nvPr/>
        </p:nvSpPr>
        <p:spPr>
          <a:xfrm>
            <a:off x="6516216" y="1707654"/>
            <a:ext cx="828000" cy="720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7" action="ppaction://hlinksldjump"/>
          </p:cNvPr>
          <p:cNvSpPr/>
          <p:nvPr/>
        </p:nvSpPr>
        <p:spPr>
          <a:xfrm>
            <a:off x="7596336" y="1707654"/>
            <a:ext cx="828000" cy="720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9" action="ppaction://hlinksldjump"/>
          </p:cNvPr>
          <p:cNvSpPr/>
          <p:nvPr/>
        </p:nvSpPr>
        <p:spPr>
          <a:xfrm>
            <a:off x="5436096" y="2571750"/>
            <a:ext cx="828000" cy="720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11" action="ppaction://hlinksldjump"/>
          </p:cNvPr>
          <p:cNvSpPr/>
          <p:nvPr/>
        </p:nvSpPr>
        <p:spPr>
          <a:xfrm>
            <a:off x="6516216" y="2571750"/>
            <a:ext cx="828000" cy="720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13" action="ppaction://hlinksldjump"/>
          </p:cNvPr>
          <p:cNvSpPr/>
          <p:nvPr/>
        </p:nvSpPr>
        <p:spPr>
          <a:xfrm>
            <a:off x="7596336" y="2571750"/>
            <a:ext cx="828000" cy="720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15" action="ppaction://hlinksldjump"/>
          </p:cNvPr>
          <p:cNvSpPr/>
          <p:nvPr/>
        </p:nvSpPr>
        <p:spPr>
          <a:xfrm>
            <a:off x="5436096" y="3435846"/>
            <a:ext cx="828000" cy="720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17" action="ppaction://hlinksldjump"/>
          </p:cNvPr>
          <p:cNvSpPr/>
          <p:nvPr/>
        </p:nvSpPr>
        <p:spPr>
          <a:xfrm flipH="1">
            <a:off x="6516216" y="3435846"/>
            <a:ext cx="828000" cy="7200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19" action="ppaction://hlinksldjump"/>
          </p:cNvPr>
          <p:cNvSpPr/>
          <p:nvPr/>
        </p:nvSpPr>
        <p:spPr>
          <a:xfrm>
            <a:off x="7596336" y="3435846"/>
            <a:ext cx="828000" cy="7200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627534"/>
            <a:ext cx="3600400" cy="3384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64088" y="627534"/>
            <a:ext cx="3240360" cy="93610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Складываем наподобие кулёчка.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5436096" y="1707654"/>
            <a:ext cx="828000" cy="72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rId5" action="ppaction://hlinksldjump"/>
          </p:cNvPr>
          <p:cNvSpPr/>
          <p:nvPr/>
        </p:nvSpPr>
        <p:spPr>
          <a:xfrm>
            <a:off x="6516216" y="1707654"/>
            <a:ext cx="828000" cy="720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7" action="ppaction://hlinksldjump"/>
          </p:cNvPr>
          <p:cNvSpPr/>
          <p:nvPr/>
        </p:nvSpPr>
        <p:spPr>
          <a:xfrm>
            <a:off x="7596336" y="1707654"/>
            <a:ext cx="828000" cy="720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9" action="ppaction://hlinksldjump"/>
          </p:cNvPr>
          <p:cNvSpPr/>
          <p:nvPr/>
        </p:nvSpPr>
        <p:spPr>
          <a:xfrm>
            <a:off x="5436096" y="2571750"/>
            <a:ext cx="828000" cy="720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11" action="ppaction://hlinksldjump"/>
          </p:cNvPr>
          <p:cNvSpPr/>
          <p:nvPr/>
        </p:nvSpPr>
        <p:spPr>
          <a:xfrm>
            <a:off x="6516216" y="2571750"/>
            <a:ext cx="828000" cy="720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13" action="ppaction://hlinksldjump"/>
          </p:cNvPr>
          <p:cNvSpPr/>
          <p:nvPr/>
        </p:nvSpPr>
        <p:spPr>
          <a:xfrm>
            <a:off x="7596336" y="2571750"/>
            <a:ext cx="828000" cy="720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15" action="ppaction://hlinksldjump"/>
          </p:cNvPr>
          <p:cNvSpPr/>
          <p:nvPr/>
        </p:nvSpPr>
        <p:spPr>
          <a:xfrm>
            <a:off x="5436096" y="3435846"/>
            <a:ext cx="828000" cy="720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17" action="ppaction://hlinksldjump"/>
          </p:cNvPr>
          <p:cNvSpPr/>
          <p:nvPr/>
        </p:nvSpPr>
        <p:spPr>
          <a:xfrm flipH="1">
            <a:off x="6516216" y="3435846"/>
            <a:ext cx="828000" cy="7200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19" action="ppaction://hlinksldjump"/>
          </p:cNvPr>
          <p:cNvSpPr/>
          <p:nvPr/>
        </p:nvSpPr>
        <p:spPr>
          <a:xfrm>
            <a:off x="7596336" y="3435846"/>
            <a:ext cx="828000" cy="7200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627534"/>
            <a:ext cx="3600400" cy="3384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64088" y="627534"/>
            <a:ext cx="3240360" cy="93610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Приклеиваем в него цветок гвоздики.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5436096" y="1707654"/>
            <a:ext cx="828000" cy="72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rId5" action="ppaction://hlinksldjump"/>
          </p:cNvPr>
          <p:cNvSpPr/>
          <p:nvPr/>
        </p:nvSpPr>
        <p:spPr>
          <a:xfrm>
            <a:off x="6516216" y="1707654"/>
            <a:ext cx="828000" cy="720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7" action="ppaction://hlinksldjump"/>
          </p:cNvPr>
          <p:cNvSpPr/>
          <p:nvPr/>
        </p:nvSpPr>
        <p:spPr>
          <a:xfrm>
            <a:off x="7596336" y="1707654"/>
            <a:ext cx="828000" cy="720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9" action="ppaction://hlinksldjump"/>
          </p:cNvPr>
          <p:cNvSpPr/>
          <p:nvPr/>
        </p:nvSpPr>
        <p:spPr>
          <a:xfrm>
            <a:off x="5436096" y="2571750"/>
            <a:ext cx="828000" cy="720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11" action="ppaction://hlinksldjump"/>
          </p:cNvPr>
          <p:cNvSpPr/>
          <p:nvPr/>
        </p:nvSpPr>
        <p:spPr>
          <a:xfrm>
            <a:off x="6516216" y="2571750"/>
            <a:ext cx="828000" cy="720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13" action="ppaction://hlinksldjump"/>
          </p:cNvPr>
          <p:cNvSpPr/>
          <p:nvPr/>
        </p:nvSpPr>
        <p:spPr>
          <a:xfrm>
            <a:off x="7596336" y="2571750"/>
            <a:ext cx="828000" cy="720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15" action="ppaction://hlinksldjump"/>
          </p:cNvPr>
          <p:cNvSpPr/>
          <p:nvPr/>
        </p:nvSpPr>
        <p:spPr>
          <a:xfrm>
            <a:off x="5436096" y="3435846"/>
            <a:ext cx="828000" cy="720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17" action="ppaction://hlinksldjump"/>
          </p:cNvPr>
          <p:cNvSpPr/>
          <p:nvPr/>
        </p:nvSpPr>
        <p:spPr>
          <a:xfrm flipH="1">
            <a:off x="6516216" y="3435846"/>
            <a:ext cx="828000" cy="7200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19" action="ppaction://hlinksldjump"/>
          </p:cNvPr>
          <p:cNvSpPr/>
          <p:nvPr/>
        </p:nvSpPr>
        <p:spPr>
          <a:xfrm>
            <a:off x="7596336" y="3435846"/>
            <a:ext cx="828000" cy="7200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627534"/>
            <a:ext cx="3600400" cy="3384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64088" y="627534"/>
            <a:ext cx="3240360" cy="93610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Вырезаем стебельки и листики. Листочки сгибаем пополам.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5436096" y="1707654"/>
            <a:ext cx="828000" cy="72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rId5" action="ppaction://hlinksldjump"/>
          </p:cNvPr>
          <p:cNvSpPr/>
          <p:nvPr/>
        </p:nvSpPr>
        <p:spPr>
          <a:xfrm>
            <a:off x="6516216" y="1707654"/>
            <a:ext cx="828000" cy="720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7" action="ppaction://hlinksldjump"/>
          </p:cNvPr>
          <p:cNvSpPr/>
          <p:nvPr/>
        </p:nvSpPr>
        <p:spPr>
          <a:xfrm>
            <a:off x="7596336" y="1707654"/>
            <a:ext cx="828000" cy="720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9" action="ppaction://hlinksldjump"/>
          </p:cNvPr>
          <p:cNvSpPr/>
          <p:nvPr/>
        </p:nvSpPr>
        <p:spPr>
          <a:xfrm>
            <a:off x="5436096" y="2571750"/>
            <a:ext cx="828000" cy="720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11" action="ppaction://hlinksldjump"/>
          </p:cNvPr>
          <p:cNvSpPr/>
          <p:nvPr/>
        </p:nvSpPr>
        <p:spPr>
          <a:xfrm>
            <a:off x="6516216" y="2571750"/>
            <a:ext cx="828000" cy="720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13" action="ppaction://hlinksldjump"/>
          </p:cNvPr>
          <p:cNvSpPr/>
          <p:nvPr/>
        </p:nvSpPr>
        <p:spPr>
          <a:xfrm>
            <a:off x="7596336" y="2571750"/>
            <a:ext cx="828000" cy="720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15" action="ppaction://hlinksldjump"/>
          </p:cNvPr>
          <p:cNvSpPr/>
          <p:nvPr/>
        </p:nvSpPr>
        <p:spPr>
          <a:xfrm>
            <a:off x="5436096" y="3435846"/>
            <a:ext cx="828000" cy="720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17" action="ppaction://hlinksldjump"/>
          </p:cNvPr>
          <p:cNvSpPr/>
          <p:nvPr/>
        </p:nvSpPr>
        <p:spPr>
          <a:xfrm flipH="1">
            <a:off x="6516216" y="3435846"/>
            <a:ext cx="828000" cy="7200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19" action="ppaction://hlinksldjump"/>
          </p:cNvPr>
          <p:cNvSpPr/>
          <p:nvPr/>
        </p:nvSpPr>
        <p:spPr>
          <a:xfrm>
            <a:off x="7596336" y="3435846"/>
            <a:ext cx="828000" cy="7200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324</TotalTime>
  <Words>140</Words>
  <Application>Microsoft Office PowerPoint</Application>
  <PresentationFormat>Экран (16:9)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View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User</cp:lastModifiedBy>
  <cp:revision>27</cp:revision>
  <dcterms:created xsi:type="dcterms:W3CDTF">2017-04-19T10:52:18Z</dcterms:created>
  <dcterms:modified xsi:type="dcterms:W3CDTF">2020-04-15T17:10:33Z</dcterms:modified>
</cp:coreProperties>
</file>