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49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215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2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1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8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2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0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3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7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5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7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7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1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2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4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C155B7-6C79-4B81-8B16-64B160AE791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4CBD-C200-4B25-962A-40AD6B798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57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634183"/>
          </a:xfrm>
        </p:spPr>
        <p:txBody>
          <a:bodyPr/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Объемная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 на 9 мая ко Дню Победы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4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" t="-1738" r="3550" b="2400"/>
          <a:stretch/>
        </p:blipFill>
        <p:spPr>
          <a:xfrm>
            <a:off x="4790364" y="1883391"/>
            <a:ext cx="6400799" cy="4517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139" y="5829300"/>
            <a:ext cx="375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Сахно О.А.</a:t>
            </a:r>
          </a:p>
          <a:p>
            <a:r>
              <a:rPr lang="ru-RU" dirty="0" smtClean="0"/>
              <a:t>Яровая М.В.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83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Раскладываете бумагу. Должна получиться вот такая звезда.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0" y="2020112"/>
            <a:ext cx="6512689" cy="40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6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обрезаем край основного угла.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2074459"/>
            <a:ext cx="6455391" cy="42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6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66115"/>
            <a:ext cx="10244802" cy="1400530"/>
          </a:xfrm>
        </p:spPr>
        <p:txBody>
          <a:bodyPr/>
          <a:lstStyle/>
          <a:p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№3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Зажигаем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огонь.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цветную бумагу красного или оранжевого цвета и сгибаем ее пополам Рисуем огонь на противоположной стороне сгиба и аккуратно вырезаем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0" y="2440856"/>
            <a:ext cx="6482686" cy="39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мы получаем две аппликации пламени. Просовываем пламя в звезду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18" y="1853248"/>
            <a:ext cx="6352452" cy="43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623" y="177875"/>
            <a:ext cx="8825658" cy="3329581"/>
          </a:xfrm>
        </p:spPr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пламени клеем на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4972890" cy="86142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получится вот такой вечный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1544646"/>
            <a:ext cx="5376781" cy="38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6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№4 </a:t>
            </a:r>
            <a: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Украшаем цветами.</a:t>
            </a:r>
            <a:b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из салфеток 3 гвоздики</a:t>
            </a:r>
            <a:b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70" y="2033886"/>
            <a:ext cx="6779241" cy="44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3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2" y="1150528"/>
            <a:ext cx="7219664" cy="47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1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№5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Украшаем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открытку.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цветной картон и приклеиваем нашу объемную аппликацию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7" y="2423152"/>
            <a:ext cx="5953377" cy="39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8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3" y="248002"/>
            <a:ext cx="9726188" cy="1400530"/>
          </a:xfrm>
        </p:spPr>
        <p:txBody>
          <a:bodyPr/>
          <a:lstStyle/>
          <a:p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№6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Завершаем открытку георгиевской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лентой.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степлера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фиксируем несколько волн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7" y="2325127"/>
            <a:ext cx="6196083" cy="42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3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Крепим ленту на суперклей</a:t>
            </a:r>
            <a:b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9" y="1727362"/>
            <a:ext cx="6649413" cy="40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4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8991" y="1678675"/>
            <a:ext cx="10085696" cy="4121623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Объемная открытка на 9 мая ко Дню Победы </a:t>
            </a:r>
            <a:r>
              <a:rPr lang="ru-RU" sz="3600" b="1" i="1" dirty="0" smtClean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смотрится </a:t>
            </a:r>
            <a:r>
              <a:rPr lang="ru-RU" sz="3600" b="1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красиво и не требует больших временных </a:t>
            </a:r>
            <a:r>
              <a:rPr lang="ru-RU" sz="3600" b="1" i="1" dirty="0" smtClean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затрат. </a:t>
            </a:r>
            <a:br>
              <a:rPr lang="ru-RU" sz="3600" b="1" i="1" dirty="0" smtClean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120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674961"/>
            <a:ext cx="10968134" cy="900752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старания!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2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u="sng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№1 </a:t>
            </a:r>
            <a:r>
              <a:rPr lang="ru-RU" sz="2800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Запасаемся материалами</a:t>
            </a:r>
            <a:b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Цветная бумага формата А5 </a:t>
            </a:r>
            <a:b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Цветной картон формата А4</a:t>
            </a:r>
            <a:b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Несколько салфеток</a:t>
            </a:r>
            <a:b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Зеленый фломастер</a:t>
            </a:r>
            <a:b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Георгиевская лента</a:t>
            </a:r>
            <a:b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Степлер</a:t>
            </a:r>
            <a: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Клей карандаш </a:t>
            </a:r>
            <a:b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-Суперклей или силиконовый клей</a:t>
            </a:r>
            <a:b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3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17256" cy="1400530"/>
          </a:xfrm>
        </p:spPr>
        <p:txBody>
          <a:bodyPr/>
          <a:lstStyle/>
          <a:p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№2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объемную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звезду.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цветную бумагу и складываем ее пополам.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1" y="1853248"/>
            <a:ext cx="6455391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6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195" y="232012"/>
            <a:ext cx="10153934" cy="1621236"/>
          </a:xfrm>
        </p:spPr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Складываем крайний угол, раскладываем, а потом тоже самое проделываем с другой стороной и опять раскладываем. Таким образом вы очертили ровный крест с контурных сгибов.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74" y="2582099"/>
            <a:ext cx="5943847" cy="40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5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угол края с другой стороны и прижимаем к центру крестика.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47" y="1853248"/>
            <a:ext cx="6348758" cy="45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2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край сгибаем, образовывая единый угол.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5" y="1744084"/>
            <a:ext cx="6819087" cy="45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76062" cy="1400530"/>
          </a:xfrm>
        </p:spPr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Складываем «самолетик» вдвое.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43" y="1688693"/>
            <a:ext cx="7142823" cy="45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9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Диагонально срезаем ножницами край.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9" y="1527993"/>
            <a:ext cx="6100549" cy="447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09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175</Words>
  <Application>Microsoft Office PowerPoint</Application>
  <PresentationFormat>Произвольный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Объемная открытка на 9 мая ко Дню Победы      Группа № 4</vt:lpstr>
      <vt:lpstr>Объемная открытка на 9 мая ко Дню Победы смотрится очень красиво и не требует больших временных затрат.  </vt:lpstr>
      <vt:lpstr>Шаг №1   - Запасаемся материалами - Цветная бумага формата А5  - Цветной картон формата А4 - Несколько салфеток - Зеленый фломастер - Георгиевская лента - Степлер Клей карандаш  -Суперклей или силиконовый клей </vt:lpstr>
      <vt:lpstr>Шаг №2 Делаем объемную звезду. Берем цветную бумагу и складываем ее пополам. </vt:lpstr>
      <vt:lpstr>Складываем крайний угол, раскладываем, а потом тоже самое проделываем с другой стороной и опять раскладываем. Таким образом вы очертили ровный крест с контурных сгибов. </vt:lpstr>
      <vt:lpstr>Берем угол края с другой стороны и прижимаем к центру крестика. </vt:lpstr>
      <vt:lpstr>Другой край сгибаем, образовывая единый угол. </vt:lpstr>
      <vt:lpstr>Складываем «самолетик» вдвое. </vt:lpstr>
      <vt:lpstr>Диагонально срезаем ножницами край. </vt:lpstr>
      <vt:lpstr>Раскладываете бумагу. Должна получиться вот такая звезда. </vt:lpstr>
      <vt:lpstr>Немного обрезаем край основного угла. </vt:lpstr>
      <vt:lpstr>Шаг №3 Зажигаем огонь. Берем цветную бумагу красного или оранжевого цвета и сгибаем ее пополам Рисуем огонь на противоположной стороне сгиба и аккуратно вырезаем </vt:lpstr>
      <vt:lpstr>Таким образом, мы получаем две аппликации пламени. Просовываем пламя в звезду </vt:lpstr>
      <vt:lpstr>Основание пламени клеем на карандаш  </vt:lpstr>
      <vt:lpstr>Шаг №4 Украшаем цветами. Делаем из салфеток 3 гвоздики </vt:lpstr>
      <vt:lpstr>Презентация PowerPoint</vt:lpstr>
      <vt:lpstr>Шаг №5 Украшаем открытку.  Берем цветной картон и приклеиваем нашу объемную аппликацию </vt:lpstr>
      <vt:lpstr>Шаг №6 Завершаем открытку георгиевской лентой.  С помощью степлера фиксируем несколько волн </vt:lpstr>
      <vt:lpstr>Крепим ленту на суперклей </vt:lpstr>
      <vt:lpstr>Спасибо за старания!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Объемная открытка на 9 мая ко Дню Победы   </dc:title>
  <dc:creator>Helga</dc:creator>
  <cp:lastModifiedBy>User</cp:lastModifiedBy>
  <cp:revision>7</cp:revision>
  <dcterms:created xsi:type="dcterms:W3CDTF">2020-04-15T13:48:06Z</dcterms:created>
  <dcterms:modified xsi:type="dcterms:W3CDTF">2022-04-26T15:51:31Z</dcterms:modified>
</cp:coreProperties>
</file>