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330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08.01.2024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78348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«Методы педагогической диагностики при оценке индивидуального развития детей в структуре ФОП ДО и ФАОП ДО»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2066" y="4857760"/>
            <a:ext cx="3834740" cy="17526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Подготовила:  Мамаева Т.В. воспитатель</a:t>
            </a:r>
          </a:p>
          <a:p>
            <a:r>
              <a:rPr lang="ru-RU" dirty="0" smtClean="0"/>
              <a:t>МБДОУ Детский сад №49 «Улыбка» г.Рубцовска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Результаты педагогической диагностики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Индивидуальные образовательные маршруты освоения образовательной программы;</a:t>
            </a:r>
          </a:p>
          <a:p>
            <a:r>
              <a:rPr lang="ru-RU" sz="2800" dirty="0" smtClean="0"/>
              <a:t>Изменения в планирование, содержание и организацию образовательной деятельности;</a:t>
            </a:r>
          </a:p>
          <a:p>
            <a:r>
              <a:rPr lang="ru-RU" sz="2800" dirty="0" smtClean="0"/>
              <a:t>Определение эффективности педагогических действий;</a:t>
            </a:r>
          </a:p>
          <a:p>
            <a:r>
              <a:rPr lang="ru-RU" sz="2800" dirty="0" smtClean="0"/>
              <a:t>Организация РППС, мотивирующую активную творческую деятельность обучающихся.</a:t>
            </a:r>
            <a:endParaRPr lang="ru-RU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Психологическая диагностика развития детей</a:t>
            </a:r>
            <a:br>
              <a:rPr lang="ru-RU" sz="2800" dirty="0" smtClean="0"/>
            </a:br>
            <a:r>
              <a:rPr lang="ru-RU" sz="1800" dirty="0" smtClean="0"/>
              <a:t>(выявление и изучение индивидуально-психологических особенностей детей, причин возникновения трудностей в освоении ОП)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Проводят квалифицированные специалисты (педагоги-</a:t>
            </a:r>
          </a:p>
          <a:p>
            <a:pPr>
              <a:buNone/>
            </a:pPr>
            <a:r>
              <a:rPr lang="ru-RU" dirty="0" smtClean="0"/>
              <a:t>	психологи, психологи).</a:t>
            </a:r>
          </a:p>
          <a:p>
            <a:r>
              <a:rPr lang="ru-RU" dirty="0" smtClean="0"/>
              <a:t>Участие ребенка в психологической диагностике допускается только с согласия его родителей (законных представителей).</a:t>
            </a:r>
          </a:p>
          <a:p>
            <a:r>
              <a:rPr lang="ru-RU" dirty="0" smtClean="0"/>
              <a:t>Результаты психологической диагностики могут использоваться для решения задач психологического сопровождения и оказания адресной психологической помощи.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1714488"/>
            <a:ext cx="50577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Особенности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Федеральной программы дошкольного образования</a:t>
            </a:r>
            <a:br>
              <a:rPr lang="ru-RU" sz="2400" dirty="0" smtClean="0"/>
            </a:br>
            <a:r>
              <a:rPr lang="ru-RU" sz="2400" dirty="0" smtClean="0"/>
              <a:t>Федеральной адаптивной программы ДО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7351742" cy="1285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517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 имеет статус нормативного документа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Разработана в соответствии с Федеральным государственным стандартом дошкольного образования</a:t>
                      </a:r>
                    </a:p>
                    <a:p>
                      <a:r>
                        <a:rPr lang="ru-RU" dirty="0" smtClean="0"/>
                        <a:t>Является обязательной к исполнению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643042" y="2500306"/>
          <a:ext cx="7351742" cy="1280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51742"/>
              </a:tblGrid>
              <a:tr h="185114">
                <a:tc>
                  <a:txBody>
                    <a:bodyPr/>
                    <a:lstStyle/>
                    <a:p>
                      <a:r>
                        <a:rPr lang="ru-RU" dirty="0" smtClean="0"/>
                        <a:t>2 направлена на создание</a:t>
                      </a:r>
                      <a:r>
                        <a:rPr lang="ru-RU" baseline="0" dirty="0" smtClean="0"/>
                        <a:t> единого ядра содержания 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Ориентированного на приобщение</a:t>
                      </a:r>
                      <a:r>
                        <a:rPr lang="ru-RU" baseline="0" dirty="0" smtClean="0"/>
                        <a:t> детей к традиционным духовно-нравственным ценностям российского народа.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Содержимое 3"/>
          <p:cNvGraphicFramePr>
            <a:graphicFrameLocks/>
          </p:cNvGraphicFramePr>
          <p:nvPr/>
        </p:nvGraphicFramePr>
        <p:xfrm>
          <a:off x="428596" y="3786190"/>
          <a:ext cx="7351742" cy="13544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51742"/>
              </a:tblGrid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3 обеспечивает создание единого образовательного</a:t>
                      </a:r>
                      <a:r>
                        <a:rPr lang="ru-RU" baseline="0" dirty="0" smtClean="0"/>
                        <a:t> пространства воспитания и обучения детей от рождения до поступления в школу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Обеспечивающего</a:t>
                      </a:r>
                      <a:r>
                        <a:rPr lang="ru-RU" baseline="0" dirty="0" smtClean="0"/>
                        <a:t> ребенку и его законным представителям равные качественные условия ДО вне зависимости от места проживания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643042" y="5214950"/>
          <a:ext cx="7351742" cy="1554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51742"/>
              </a:tblGrid>
              <a:tr h="35432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r>
                        <a:rPr lang="ru-RU" baseline="0" dirty="0" smtClean="0"/>
                        <a:t> Определяет единые для РФ базовые объем и содержание ДО и планируемые результаты освоения образовательной программы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Реализуется</a:t>
                      </a:r>
                      <a:r>
                        <a:rPr lang="ru-RU" baseline="0" dirty="0" smtClean="0"/>
                        <a:t> в организациях осуществляющих образовательную деятельность по образовательным программам дошкольного образования.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Планируемые результаты освоения федеральной программы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571612"/>
            <a:ext cx="7498080" cy="4800600"/>
          </a:xfrm>
        </p:spPr>
        <p:txBody>
          <a:bodyPr>
            <a:normAutofit/>
          </a:bodyPr>
          <a:lstStyle/>
          <a:p>
            <a:r>
              <a:rPr lang="ru-RU" sz="2300" dirty="0" smtClean="0"/>
              <a:t>Представляют собой возрастные характеристики возможных достижений ребенка дошкольного возраста на разных возрастных этапах и к завершению дошкольного образования п.15</a:t>
            </a:r>
          </a:p>
          <a:p>
            <a:r>
              <a:rPr lang="ru-RU" sz="2300" dirty="0" smtClean="0"/>
              <a:t>Содержание и планируемые результаты программ, разрабатываемых в образовательной организации должны быть не ниже соответствующих содержания и планируемых результатов Федеральной программы</a:t>
            </a:r>
          </a:p>
          <a:p>
            <a:r>
              <a:rPr lang="ru-RU" sz="2300" dirty="0" smtClean="0"/>
              <a:t>Программа обеспечивает планируемые результаты дошкольного образования обучающихся раннего и дошкольного возраста с ОВЗ в условиях дошкольных образовательных групп комбинированной и компенсирующей направленности</a:t>
            </a:r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Педагогическая диагностика достижения планируемых результатов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300" dirty="0" smtClean="0"/>
              <a:t>Основные подходы к проведению педагогической диагностики разработаны на основе ФГОС ДО и изложены  в Федеральной программе п. 16.</a:t>
            </a:r>
          </a:p>
          <a:p>
            <a:r>
              <a:rPr lang="ru-RU" sz="2300" dirty="0" smtClean="0"/>
              <a:t>Вопрос о проведении педагогической диагностики решается непосредственно Организацией</a:t>
            </a:r>
          </a:p>
          <a:p>
            <a:r>
              <a:rPr lang="ru-RU" sz="2300" dirty="0" smtClean="0"/>
              <a:t>В рамках педагогической диагностики проводится оценка индивидуального развития детей (п. 3.2.3 ФГОС ДО) Ее результаты могут использоваться для индивидуализации образования и оптимизации работы с группой детей.</a:t>
            </a:r>
          </a:p>
          <a:p>
            <a:r>
              <a:rPr lang="ru-RU" sz="2300" dirty="0" smtClean="0"/>
              <a:t>Планируемые результаты не подлежат непосредственной оценке, в том числе и в виде педагогической диагностики (мониторинга)</a:t>
            </a:r>
            <a:endParaRPr lang="ru-RU" sz="23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Направления педагогической диагностики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Изучение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умений ребенка, его интересов, предпочтений, склонностей, личных особенностей, способов взаимодействия со взрослыми и сверстниками.</a:t>
            </a:r>
          </a:p>
          <a:p>
            <a:r>
              <a:rPr lang="ru-RU" dirty="0" smtClean="0"/>
              <a:t>Выявление особенностей и динамики развития ребенка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Методы педагогической диагностики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Наблюдения</a:t>
            </a:r>
          </a:p>
          <a:p>
            <a:r>
              <a:rPr lang="ru-RU" dirty="0" smtClean="0"/>
              <a:t>Свободные беседы с детьми</a:t>
            </a:r>
          </a:p>
          <a:p>
            <a:r>
              <a:rPr lang="ru-RU" dirty="0" smtClean="0"/>
              <a:t>Анализ продуктов детской деятельности (рисунков, работ по лепке, аппликации, построек, поделок и </a:t>
            </a:r>
            <a:r>
              <a:rPr lang="ru-RU" dirty="0" err="1" smtClean="0"/>
              <a:t>т.п</a:t>
            </a:r>
            <a:r>
              <a:rPr lang="ru-RU" dirty="0" smtClean="0"/>
              <a:t>)</a:t>
            </a:r>
          </a:p>
          <a:p>
            <a:r>
              <a:rPr lang="ru-RU" dirty="0" smtClean="0"/>
              <a:t>Специальные диагностические ситуации</a:t>
            </a:r>
          </a:p>
          <a:p>
            <a:r>
              <a:rPr lang="ru-RU" dirty="0" smtClean="0"/>
              <a:t>При необходимости педагог может использовать специальные методики диагностики физического, коммуникативного, познавательного, речевого, художественно эстетического развития.(п.16.6 приказа </a:t>
            </a:r>
            <a:r>
              <a:rPr lang="ru-RU" dirty="0" err="1" smtClean="0"/>
              <a:t>Минпросвящения</a:t>
            </a:r>
            <a:r>
              <a:rPr lang="ru-RU" dirty="0" smtClean="0"/>
              <a:t> России от 25.11.2022 №1028 «об утверждении федеральной образовательной программы ДО)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Наблюдения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Ориентирами для наблюдения являются возрастные характеристики развития ребенка (обобщенные показатели возможных достижений детей на разных этапах детства в соответствующих образовательных областях)</a:t>
            </a:r>
          </a:p>
          <a:p>
            <a:r>
              <a:rPr lang="ru-RU" dirty="0" smtClean="0"/>
              <a:t>Наблюдения за поведением ребенка в деятельности, разных ситуациях.</a:t>
            </a:r>
          </a:p>
          <a:p>
            <a:r>
              <a:rPr lang="ru-RU" dirty="0" smtClean="0"/>
              <a:t>Отмечаются особенности проявления ребенком личностных качеств, </a:t>
            </a:r>
            <a:r>
              <a:rPr lang="ru-RU" dirty="0" err="1" smtClean="0"/>
              <a:t>деятельностных</a:t>
            </a:r>
            <a:r>
              <a:rPr lang="ru-RU" dirty="0" smtClean="0"/>
              <a:t> умений, интересов, предпочтений, фиксирует реакции на успехи и неудачи, поведение в конфликтных ситуациях и тому подобное.</a:t>
            </a:r>
          </a:p>
          <a:p>
            <a:r>
              <a:rPr lang="ru-RU" dirty="0" smtClean="0"/>
              <a:t>Важна чистота проявления каждого показателя, самостоятельность и </a:t>
            </a:r>
            <a:r>
              <a:rPr lang="ru-RU" dirty="0" err="1" smtClean="0"/>
              <a:t>инициаьивность</a:t>
            </a:r>
            <a:r>
              <a:rPr lang="ru-RU" dirty="0" smtClean="0"/>
              <a:t> ребенка в деятельности</a:t>
            </a:r>
          </a:p>
          <a:p>
            <a:r>
              <a:rPr lang="ru-RU" dirty="0" smtClean="0"/>
              <a:t>Форма фиксации результатов может быть – карта развития ребенка.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Беседы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Беседы с детьми в свободной форме.</a:t>
            </a:r>
          </a:p>
          <a:p>
            <a:r>
              <a:rPr lang="ru-RU" dirty="0" smtClean="0"/>
              <a:t>Определяют (уточняют) причины поступков, наличие интереса к</a:t>
            </a:r>
          </a:p>
          <a:p>
            <a:r>
              <a:rPr lang="ru-RU" dirty="0" smtClean="0"/>
              <a:t>определенному виду деятельности, знания о предметах и явлениях</a:t>
            </a:r>
          </a:p>
          <a:p>
            <a:r>
              <a:rPr lang="ru-RU" dirty="0" smtClean="0"/>
              <a:t>окружающей действительности и другое.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Анализ продуктов детской деятельности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Изучение материалов </a:t>
            </a:r>
            <a:r>
              <a:rPr lang="ru-RU" dirty="0" err="1" smtClean="0"/>
              <a:t>портфолио</a:t>
            </a:r>
            <a:r>
              <a:rPr lang="ru-RU" dirty="0" smtClean="0"/>
              <a:t> ребенка (рисунков, работ по</a:t>
            </a:r>
          </a:p>
          <a:p>
            <a:pPr>
              <a:buNone/>
            </a:pPr>
            <a:r>
              <a:rPr lang="ru-RU" dirty="0" smtClean="0"/>
              <a:t>	аппликации, фотографий работ по лепке, построек, поделок и другого).</a:t>
            </a:r>
          </a:p>
          <a:p>
            <a:r>
              <a:rPr lang="ru-RU" dirty="0" smtClean="0"/>
              <a:t>Качественные характеристики дополняют результаты наблюдения за</a:t>
            </a:r>
          </a:p>
          <a:p>
            <a:pPr>
              <a:buNone/>
            </a:pPr>
            <a:r>
              <a:rPr lang="ru-RU" dirty="0" smtClean="0"/>
              <a:t>	продуктивной деятельностью детей (изобразительной, конструктивной,</a:t>
            </a:r>
          </a:p>
          <a:p>
            <a:pPr>
              <a:buNone/>
            </a:pPr>
            <a:r>
              <a:rPr lang="ru-RU" dirty="0" smtClean="0"/>
              <a:t>	музыкальной и другой деятельностью).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552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«Методы педагогической диагностики при оценке индивидуального развития детей в структуре ФОП ДО и ФАОП ДО»</vt:lpstr>
      <vt:lpstr>Особенности Федеральной программы дошкольного образования Федеральной адаптивной программы ДО </vt:lpstr>
      <vt:lpstr>Планируемые результаты освоения федеральной программы</vt:lpstr>
      <vt:lpstr>Педагогическая диагностика достижения планируемых результатов</vt:lpstr>
      <vt:lpstr>Направления педагогической диагностики</vt:lpstr>
      <vt:lpstr>Методы педагогической диагностики</vt:lpstr>
      <vt:lpstr>Наблюдения</vt:lpstr>
      <vt:lpstr>Беседы</vt:lpstr>
      <vt:lpstr>Анализ продуктов детской деятельности</vt:lpstr>
      <vt:lpstr>Результаты педагогической диагностики</vt:lpstr>
      <vt:lpstr>Психологическая диагностика развития детей (выявление и изучение индивидуально-психологических особенностей детей, причин возникновения трудностей в освоении ОП)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«Методы педагогической диагностики при оценке индивидуального развития детей в структуре ФОП ДО и ФАОП ДО»</dc:title>
  <dc:creator>user</dc:creator>
  <cp:lastModifiedBy>User</cp:lastModifiedBy>
  <cp:revision>2</cp:revision>
  <dcterms:created xsi:type="dcterms:W3CDTF">2023-10-24T05:44:43Z</dcterms:created>
  <dcterms:modified xsi:type="dcterms:W3CDTF">2024-01-08T13:01:34Z</dcterms:modified>
</cp:coreProperties>
</file>