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2" r:id="rId4"/>
    <p:sldId id="261" r:id="rId5"/>
    <p:sldId id="260" r:id="rId6"/>
    <p:sldId id="263" r:id="rId7"/>
    <p:sldId id="259" r:id="rId8"/>
    <p:sldId id="258" r:id="rId9"/>
    <p:sldId id="27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64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702833_101-p-foni-dlya-prezentatsii-odnotonnie-golubie-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0349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43372" y="5000636"/>
            <a:ext cx="481594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ММО г. Рубцовска «Повышение профессионального мастерства для участников конкурсов»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2143116"/>
            <a:ext cx="61106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900" cmpd="sng">
                  <a:solidFill>
                    <a:schemeClr val="accent1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Тема «Современный педагог </a:t>
            </a:r>
            <a:endParaRPr lang="ru-RU" sz="3600" b="1" dirty="0" smtClean="0">
              <a:ln w="900" cmpd="sng">
                <a:solidFill>
                  <a:schemeClr val="accent1">
                    <a:lumMod val="75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ru-RU" sz="3600" b="1" dirty="0" smtClean="0">
                <a:ln w="900" cmpd="sng">
                  <a:solidFill>
                    <a:schemeClr val="accent1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дошкольного </a:t>
            </a:r>
            <a:r>
              <a:rPr lang="ru-RU" sz="3600" b="1" dirty="0" smtClean="0">
                <a:ln w="900" cmpd="sng">
                  <a:solidFill>
                    <a:schemeClr val="accent1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образования: </a:t>
            </a:r>
            <a:endParaRPr lang="ru-RU" sz="3600" b="1" dirty="0" smtClean="0">
              <a:ln w="900" cmpd="sng">
                <a:solidFill>
                  <a:schemeClr val="accent1">
                    <a:lumMod val="75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ru-RU" sz="3600" b="1" dirty="0" smtClean="0">
                <a:ln w="900" cmpd="sng">
                  <a:solidFill>
                    <a:schemeClr val="accent1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составляющие </a:t>
            </a:r>
            <a:r>
              <a:rPr lang="ru-RU" sz="3600" b="1" dirty="0" smtClean="0">
                <a:ln w="900" cmpd="sng">
                  <a:solidFill>
                    <a:schemeClr val="accent1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успеха»</a:t>
            </a:r>
          </a:p>
        </p:txBody>
      </p:sp>
      <p:pic>
        <p:nvPicPr>
          <p:cNvPr id="2" name="Picture 2" descr="E:\2024-01-25_18-05-4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58" y="214290"/>
            <a:ext cx="1303349" cy="128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p-fon-profsoyuz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737"/>
          <a:stretch/>
        </p:blipFill>
        <p:spPr bwMode="auto">
          <a:xfrm>
            <a:off x="7215206" y="214290"/>
            <a:ext cx="1714520" cy="122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неку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2214578" cy="16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8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702833_101-p-foni-dlya-prezentatsii-odnotonnie-golubie-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0349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C:\Users\ирина\Downloads\b1cca0bfe7.jpg"/>
          <p:cNvPicPr>
            <a:picLocks noChangeAspect="1" noChangeArrowheads="1"/>
          </p:cNvPicPr>
          <p:nvPr/>
        </p:nvPicPr>
        <p:blipFill>
          <a:blip r:embed="rId3"/>
          <a:srcRect t="8333"/>
          <a:stretch>
            <a:fillRect/>
          </a:stretch>
        </p:blipFill>
        <p:spPr bwMode="auto">
          <a:xfrm>
            <a:off x="571472" y="428603"/>
            <a:ext cx="8215370" cy="5648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702833_101-p-foni-dlya-prezentatsii-odnotonnie-golubie-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0349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0100" y="500042"/>
            <a:ext cx="7143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Факторы, которые влияют на принятие решения педагогом участвовать в конкурсе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indent="457200" algn="just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indent="457200"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Профессионально-личностный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интерес, потребность в передаче приобретенного опыта желание познакомиться с опытом других педагогов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457200" algn="just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indent="457200"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Желание приобрести определенный профессиональный статус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457200" algn="just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indent="457200"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Желание повысить педагогическое мастерство, получить признание в педагогическом сообществе, стремление стать лучшим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702833_101-p-foni-dlya-prezentatsii-odnotonnie-golubie-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0349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4282" y="1785926"/>
            <a:ext cx="8358246" cy="16158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- Что каждому из вас лично даёт участие в профессиональных педагогических конкурсах?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702833_101-p-foni-dlya-prezentatsii-odnotonnie-golubie-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0349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42910" y="357166"/>
            <a:ext cx="778671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«Принцип фейерверка»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Раскрой себя!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Все педагоги – звёзды: близкие и далёкие, большие и маленькие, одинаково красивые. Каждая звёздочка выбирает свой путь полёта.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«Принцип весов»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Найди себя!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Твой выбор – твои возможности!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Весы-качели – символ постоянного поиска, стремление выработать свою точку зрения.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«Принцип успеха»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Реализуй себя!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Создание ситуации успеха. Педагог – равноправный партнёр, учитывающий интересы ребёнка, индивидуальные способности и потребности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702833_101-p-foni-dlya-prezentatsii-odnotonnie-golubie-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0349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https://mintrud.novreg.ru/upload/iblock/d39/m4k20dhflqq5mk7yatt0810h0bxuwa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786190"/>
            <a:ext cx="3714776" cy="2568925"/>
          </a:xfrm>
          <a:prstGeom prst="rect">
            <a:avLst/>
          </a:prstGeom>
          <a:noFill/>
        </p:spPr>
      </p:pic>
      <p:pic>
        <p:nvPicPr>
          <p:cNvPr id="6" name="Picture 2" descr="E:\2024-01-25_18-05-4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680438"/>
            <a:ext cx="3000396" cy="296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ttp://ds12.tar.obr55.ru/files/2023/12/V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642918"/>
            <a:ext cx="3365711" cy="2939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702833_101-p-foni-dlya-prezentatsii-odnotonnie-golubie-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0349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4282" y="357166"/>
            <a:ext cx="87154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 положительным сторонам конкурсов можно отнести: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arenR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формирование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компетенций педагогов и творческих возможностей, вовлечение в исследовательскую деятельность;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arenR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активной жизненной позиции, коммуникативных способностей, стремления к самосовершенствованию, самопознанию, самореализации;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arenR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создание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успешной мотивационной среды для профессионального становления педагогов;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arenR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появление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новых педагогических технологий и их активное использование в образовательной деятельности;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arenR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улучшение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показателей конкретного учителя, а также учебного заведения;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 менее в конкурсах профессионального мастерства присутствуют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волнующие стороны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arenR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проблемы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организации трудового дня, т. к. не хватает времени;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arenR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стресс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 напряженность ситуации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702833_101-p-foni-dlya-prezentatsii-odnotonnie-golubie-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s://bogatyr.club/uploads/posts/2023-03/1678174981_bogatyr-club-p-solntse-na-ladoni-foni-pinterest-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500174"/>
            <a:ext cx="6198263" cy="45720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3108" y="357166"/>
            <a:ext cx="5182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900" cmpd="sng">
                  <a:solidFill>
                    <a:srgbClr val="4F81BD">
                      <a:lumMod val="75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lumMod val="50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Притча «Лучик солнца</a:t>
            </a:r>
            <a:r>
              <a:rPr lang="ru-RU" sz="3600" b="1" dirty="0" smtClean="0">
                <a:ln w="900" cmpd="sng">
                  <a:solidFill>
                    <a:srgbClr val="4F81BD">
                      <a:lumMod val="75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lumMod val="50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»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99392"/>
            <a:ext cx="9036496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48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8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2901428"/>
            <a:ext cx="7543800" cy="39565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семинар чистовик\15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Трудное 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сделать привычным, </a:t>
            </a:r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привычное 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легким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легкое 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красивым».</a:t>
            </a:r>
          </a:p>
        </p:txBody>
      </p:sp>
    </p:spTree>
    <p:extLst>
      <p:ext uri="{BB962C8B-B14F-4D97-AF65-F5344CB8AC3E}">
        <p14:creationId xmlns:p14="http://schemas.microsoft.com/office/powerpoint/2010/main" xmlns="" val="41447984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702833_101-p-foni-dlya-prezentatsii-odnotonnie-golubie-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C:\Users\ирина\Downloads\slide-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572560" cy="6420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702833_101-p-foni-dlya-prezentatsii-odnotonnie-golubie-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0349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57488" y="285728"/>
            <a:ext cx="39637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900" cmpd="sng">
                  <a:solidFill>
                    <a:srgbClr val="4F81BD">
                      <a:lumMod val="75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lumMod val="50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План проведения: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1000108"/>
            <a:ext cx="80725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Самореализация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развитие творческих способностей педагога – путь к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 профессиональной успешности 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Постановка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целей цифровой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самопрезентации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конкурсанта по методу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SMART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: педагогический дизайн методических разработок,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видеоролик. Разработка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персональной страницы конкурсанта: работа с шаблонами сайтов, рекомендации по дизайну страницы и методических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разработок. Конкурсное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испытание «Визитная карточка «Я – педагог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Конкурсное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испытание «Моя педагогическая находка».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Цель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формат, критерии оценивания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 Конкурсное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испытание «Педагогическое мероприятие с детьми».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Профессиональная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компетенция в области проектирования, организации и реализации различных видов деятельности дошкольников в соответствии с ФГОС ДО и ФОП ДО.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702833_101-p-foni-dlya-prezentatsii-odnotonnie-golubie-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0349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282" y="1785926"/>
            <a:ext cx="8719606" cy="16158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3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Тема: «Самореализация, </a:t>
            </a:r>
          </a:p>
          <a:p>
            <a:pPr algn="ctr"/>
            <a:r>
              <a:rPr lang="ru-RU" sz="33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развитие творческих способностей педагога -</a:t>
            </a:r>
          </a:p>
          <a:p>
            <a:pPr algn="ctr"/>
            <a:r>
              <a:rPr lang="ru-RU" sz="33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путь к профессиональной успешности»</a:t>
            </a:r>
            <a:endParaRPr lang="ru-RU" sz="33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496" y="4071942"/>
            <a:ext cx="48159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Подготовила: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Полторацкая Наталья Николаевна 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аведующий МБДОУ «Детский сад № 49 «Улыбка»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г.Рубцовск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 совета регионального профессионального клуба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«Созвездие Алтая»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702833_101-p-foni-dlya-prezentatsii-odnotonnie-golubie-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0349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282" y="1785926"/>
            <a:ext cx="871960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«В каждом человеке скрыта мудрая сила строителя, нужно ей дать волю развиваться и расцвести»</a:t>
            </a:r>
          </a:p>
          <a:p>
            <a:pPr algn="r"/>
            <a:r>
              <a:rPr lang="ru-RU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М. Горький</a:t>
            </a:r>
            <a:endParaRPr lang="ru-RU" sz="33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702833_101-p-foni-dlya-prezentatsii-odnotonnie-golubie-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0349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4282" y="1785926"/>
            <a:ext cx="871960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Самореализация - это процесс достижения личностных целей и развития потенциала на основе собственных усилий и стремлений</a:t>
            </a:r>
            <a:r>
              <a:rPr lang="ru-RU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.</a:t>
            </a:r>
          </a:p>
          <a:p>
            <a:pPr algn="just"/>
            <a:endParaRPr lang="ru-RU" sz="33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702833_101-p-foni-dlya-prezentatsii-odnotonnie-golubie-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0349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4282" y="928670"/>
            <a:ext cx="8719606" cy="46628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Самореализация </a:t>
            </a:r>
            <a:r>
              <a:rPr lang="ru-RU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педагога позволяет ему постоянно совершенствоваться, развивать свои творческие способности и находить новые подходы к обучению. Это помогает педагогу быть более эффективным и успешным в своей работе, увеличивать мотивацию воспитанников и их интерес к образовательному процессу.</a:t>
            </a:r>
          </a:p>
          <a:p>
            <a:pPr algn="just"/>
            <a:endParaRPr lang="ru-RU" sz="33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702833_101-p-foni-dlya-prezentatsii-odnotonnie-golubie-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0349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avatars.dzeninfra.ru/get-zen_doc/3324118/pub_60ddb5e39cbc913c1d27b226_60ddb5f639396b1d3a971dcc/scale_1200"/>
          <p:cNvPicPr>
            <a:picLocks noChangeAspect="1" noChangeArrowheads="1"/>
          </p:cNvPicPr>
          <p:nvPr/>
        </p:nvPicPr>
        <p:blipFill>
          <a:blip r:embed="rId3"/>
          <a:srcRect r="32236"/>
          <a:stretch>
            <a:fillRect/>
          </a:stretch>
        </p:blipFill>
        <p:spPr bwMode="auto">
          <a:xfrm>
            <a:off x="857224" y="369304"/>
            <a:ext cx="7358114" cy="6107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702833_101-p-foni-dlya-prezentatsii-odnotonnie-golubie-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0349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 descr="C:\Users\ирина\Downloads\img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702833_101-p-foni-dlya-prezentatsii-odnotonnie-golubie-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C:\Users\ирина\Downloads\e7dba2f73d78a09fb482058f7581d20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8382027" cy="6286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498</Words>
  <PresentationFormat>Экран (4:3)</PresentationFormat>
  <Paragraphs>57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14</cp:revision>
  <dcterms:created xsi:type="dcterms:W3CDTF">2024-02-16T03:48:57Z</dcterms:created>
  <dcterms:modified xsi:type="dcterms:W3CDTF">2024-02-16T05:16:52Z</dcterms:modified>
</cp:coreProperties>
</file>