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l49bka1981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2-06/thumbs/1655679514_72-kartinkin-net-p-kartinki-na-titulnii-list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23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 49 «УЛЫБКА»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города Рубцовска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658210, г. Рубцовск, пер.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Алейский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33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тел. (38557)5-49-19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Ul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49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bka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1981@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>Тема:</a:t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>«Элементы применения </a:t>
            </a:r>
            <a:r>
              <a:rPr lang="ru-RU" sz="3100" i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3100" i="1" dirty="0" smtClean="0">
                <a:solidFill>
                  <a:srgbClr val="002060"/>
                </a:solidFill>
              </a:rPr>
              <a:t> технологий В. Ф. Базарного с детьми дошкольного возраста».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	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			</a:t>
            </a:r>
            <a:r>
              <a:rPr lang="ru-RU" sz="2800" i="1" dirty="0" err="1" smtClean="0">
                <a:solidFill>
                  <a:srgbClr val="002060"/>
                </a:solidFill>
              </a:rPr>
              <a:t>иструктор</a:t>
            </a:r>
            <a:r>
              <a:rPr lang="ru-RU" sz="2800" i="1" dirty="0" smtClean="0">
                <a:solidFill>
                  <a:srgbClr val="002060"/>
                </a:solidFill>
              </a:rPr>
              <a:t> по физической культуре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	     </a:t>
            </a:r>
            <a:r>
              <a:rPr lang="ru-RU" sz="2800" i="1" dirty="0" err="1" smtClean="0">
                <a:solidFill>
                  <a:srgbClr val="002060"/>
                </a:solidFill>
              </a:rPr>
              <a:t>Голубенко</a:t>
            </a:r>
            <a:r>
              <a:rPr lang="ru-RU" sz="2800" i="1" dirty="0" smtClean="0">
                <a:solidFill>
                  <a:srgbClr val="002060"/>
                </a:solidFill>
              </a:rPr>
              <a:t> Юлия Юрьевна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Режим подвижных объектов и зрительных горизонтов</a:t>
            </a:r>
            <a:endParaRPr lang="ru-RU" dirty="0"/>
          </a:p>
        </p:txBody>
      </p:sp>
      <p:pic>
        <p:nvPicPr>
          <p:cNvPr id="4" name="Picture 2" descr="C:\Users\user\Desktop\МО Базарного\20230207_10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571900" cy="4762533"/>
          </a:xfrm>
          <a:prstGeom prst="rect">
            <a:avLst/>
          </a:prstGeom>
          <a:noFill/>
        </p:spPr>
      </p:pic>
      <p:pic>
        <p:nvPicPr>
          <p:cNvPr id="3074" name="Picture 2" descr="C:\Users\user\Desktop\МО Базарного\333e623d-ab9e-4013-ac2e-ab6e6fa05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3143272" cy="474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Экологическое панно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Использование " экологического панно" вносит огромную экспрессивность в развивающую среду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Панно используем для обыгрывания различных сюжетов, создания проблемных ситуаций в ходе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Экологическое панно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Хоровое пение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Пение- это мощное средство гармонизации нервной системы и психики, профилактика заболеваний голосового аппарата и органов дыхания у детей.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Хоровое пение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3643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"</a:t>
            </a:r>
            <a:r>
              <a:rPr lang="ru-RU" i="1" dirty="0" smtClean="0">
                <a:solidFill>
                  <a:srgbClr val="C00000"/>
                </a:solidFill>
              </a:rPr>
              <a:t>Опыт ценнее любых учителей. Не переживайте, если у вас что-то не получится, не опускайте руки, попробуйте еще раз, и вы добьетесь успеха".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429132"/>
            <a:ext cx="428628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. Ф. </a:t>
            </a:r>
            <a:r>
              <a:rPr lang="ru-RU" b="1" dirty="0" smtClean="0">
                <a:solidFill>
                  <a:schemeClr val="tx1"/>
                </a:solidFill>
              </a:rPr>
              <a:t>Базарный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  данной работы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700" dirty="0" smtClean="0"/>
              <a:t>- потребность общества, заинтересованного в воспитании здоровой личности, с одной стороны, и резким ухудшением состояния здоровья подрастающего поколения с другой;</a:t>
            </a:r>
            <a:br>
              <a:rPr lang="ru-RU" sz="2700" dirty="0" smtClean="0"/>
            </a:br>
            <a:r>
              <a:rPr lang="ru-RU" sz="2700" dirty="0" smtClean="0"/>
              <a:t> -потребность в технологиях формирования представлений о здоровом образе жизни и уровнем </a:t>
            </a:r>
            <a:r>
              <a:rPr lang="ru-RU" sz="2700" dirty="0" err="1" smtClean="0"/>
              <a:t>сформированности</a:t>
            </a:r>
            <a:r>
              <a:rPr lang="ru-RU" sz="2700" dirty="0" smtClean="0"/>
              <a:t> навыков по </a:t>
            </a:r>
            <a:r>
              <a:rPr lang="ru-RU" sz="2700" dirty="0" err="1" smtClean="0"/>
              <a:t>здоровьесбережению</a:t>
            </a:r>
            <a:r>
              <a:rPr lang="ru-RU" sz="2700" dirty="0" smtClean="0"/>
              <a:t>  в процессе взаимодействия участников воспитательно-образовательного процесса.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Причины, отрицательно влияющие на здоровье детей: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507207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Большое внимание уделяется образовательным стандартам, а не приоритету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Зачастую не учитываем моторно-динамический образ ребенка, с его смыслом, мотивами и игровым началом;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 формируем у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функциональную зрелось тех систем, на которые падает в школе основная тяжесть школьных нагрузок;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Образовательная деятельность в ДОУ проходит в основном в режиме ближнего и частично дальнего зрения;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Дети большую часть времени находятся в закрытом помещении, в ограниченном пространстве, с обеднённой развивающей средой;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Обучение детей по мертвым буквам, цифрам, схемам ведут к угасанию чувства жизни, добра, переживаний.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Игра зачастую теряет основной смысл для развития детей, которая опиралась на двигательный процесс, активность, с образным мышлением, подлинно развивающим смыслом, она стала носить образовательные цели и лишь частично воспитательные.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Дети в детском саду перегружены образовательной деятельностью и для свободной, творческой, игровой деятельности у них нет времени, даже </a:t>
            </a:r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в гибком режиме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0" name="Picture 2" descr="https://fsd.multiurok.ru/html/2017/11/11/s_5a07285c00cdd/img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7414" name="Picture 6" descr="https://avatars.mds.yandex.net/i?id=3c8c6a95c472680f6946038c50b956d779ea01f7-8218461-images-thumbs&amp;n=13"/>
            <p:cNvPicPr>
              <a:picLocks noChangeAspect="1" noChangeArrowheads="1"/>
            </p:cNvPicPr>
            <p:nvPr/>
          </p:nvPicPr>
          <p:blipFill>
            <a:blip r:embed="rId3"/>
            <a:srcRect l="14063" r="17187"/>
            <a:stretch>
              <a:fillRect/>
            </a:stretch>
          </p:blipFill>
          <p:spPr bwMode="auto">
            <a:xfrm>
              <a:off x="357158" y="2000240"/>
              <a:ext cx="3786214" cy="3643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технологии В. Ф. Базарного, применяемые в нашем ДОУ: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6400800" cy="35719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Режим динамических поз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Режим подвижных объектов и зрительных горизонтов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Экологическое панно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Детское хоровое пение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1. Режим динамических поз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143932" cy="44291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Главное в этой </a:t>
            </a:r>
            <a:r>
              <a:rPr lang="ru-RU" b="1" i="1" dirty="0" smtClean="0">
                <a:solidFill>
                  <a:schemeClr val="tx1"/>
                </a:solidFill>
              </a:rPr>
              <a:t>технологии</a:t>
            </a:r>
            <a:r>
              <a:rPr lang="ru-RU" i="1" dirty="0" smtClean="0">
                <a:solidFill>
                  <a:schemeClr val="tx1"/>
                </a:solidFill>
              </a:rPr>
              <a:t> не продолжительность стояния, а сам факт смены поз.</a:t>
            </a:r>
          </a:p>
          <a:p>
            <a:pPr algn="l"/>
            <a:endParaRPr lang="ru-RU" i="1" dirty="0" smtClean="0">
              <a:solidFill>
                <a:schemeClr val="tx1"/>
              </a:solidFill>
            </a:endParaRPr>
          </a:p>
          <a:p>
            <a:pPr algn="l"/>
            <a:r>
              <a:rPr lang="ru-RU" i="1" u="sng" dirty="0" smtClean="0">
                <a:solidFill>
                  <a:schemeClr val="tx1"/>
                </a:solidFill>
              </a:rPr>
              <a:t>Данный режим оказывает благоприятное влияние на следующие факторы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поддержание физической, психической, умственной сферы;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улучшаются ростовые процессы;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развивается координация всех органов (зрительно - ручная, телесно - </a:t>
            </a:r>
            <a:r>
              <a:rPr lang="ru-RU" i="1" dirty="0" err="1" smtClean="0">
                <a:solidFill>
                  <a:schemeClr val="tx1"/>
                </a:solidFill>
              </a:rPr>
              <a:t>координаторная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психоэмоциональная</a:t>
            </a:r>
            <a:r>
              <a:rPr lang="ru-RU" i="1" dirty="0" smtClean="0">
                <a:solidFill>
                  <a:schemeClr val="tx1"/>
                </a:solidFill>
              </a:rPr>
              <a:t>);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- снижается степень низкой склоняемости головы.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1. Режим динамических поз</a:t>
            </a:r>
            <a:endParaRPr lang="ru-RU" dirty="0"/>
          </a:p>
        </p:txBody>
      </p:sp>
      <p:pic>
        <p:nvPicPr>
          <p:cNvPr id="20482" name="Picture 2" descr="F:\РАБОТА\УЛЫБКА\родительский клуб\фото\IMG-20230116-WA0014.jpg"/>
          <p:cNvPicPr>
            <a:picLocks noChangeAspect="1" noChangeArrowheads="1"/>
          </p:cNvPicPr>
          <p:nvPr/>
        </p:nvPicPr>
        <p:blipFill>
          <a:blip r:embed="rId3"/>
          <a:srcRect l="4712" t="13262" r="30889"/>
          <a:stretch>
            <a:fillRect/>
          </a:stretch>
        </p:blipFill>
        <p:spPr bwMode="auto">
          <a:xfrm>
            <a:off x="428596" y="1428736"/>
            <a:ext cx="4254319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МО Базарного\20230207_09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1. Режим динамических поз</a:t>
            </a:r>
            <a:endParaRPr lang="ru-RU" dirty="0"/>
          </a:p>
        </p:txBody>
      </p:sp>
      <p:pic>
        <p:nvPicPr>
          <p:cNvPr id="21506" name="Picture 2" descr="F:\РАБОТА\УЛЫБКА\родительский клуб\фото\IMG-20221130-WA0076.jpg"/>
          <p:cNvPicPr>
            <a:picLocks noChangeAspect="1" noChangeArrowheads="1"/>
          </p:cNvPicPr>
          <p:nvPr/>
        </p:nvPicPr>
        <p:blipFill>
          <a:blip r:embed="rId3"/>
          <a:srcRect t="35626" b="15624"/>
          <a:stretch>
            <a:fillRect/>
          </a:stretch>
        </p:blipFill>
        <p:spPr bwMode="auto">
          <a:xfrm>
            <a:off x="351666" y="1714488"/>
            <a:ext cx="4176315" cy="2714644"/>
          </a:xfrm>
          <a:prstGeom prst="rect">
            <a:avLst/>
          </a:prstGeom>
          <a:noFill/>
        </p:spPr>
      </p:pic>
      <p:pic>
        <p:nvPicPr>
          <p:cNvPr id="21507" name="Picture 3" descr="F:\РАБОТА\УЛЫБКА\родительский клуб\фото\20221019_175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143248"/>
            <a:ext cx="4095913" cy="3071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1610212144_33-p-fon-dlya-prezentatsii-po-okruzhayushchem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i="1" dirty="0" smtClean="0">
                <a:solidFill>
                  <a:srgbClr val="C00000"/>
                </a:solidFill>
              </a:rPr>
              <a:t>2. Режим подвижных объектов и зрительных горизонтов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Повышает </a:t>
            </a:r>
            <a:r>
              <a:rPr lang="ru-RU" sz="3200" b="1" dirty="0" smtClean="0"/>
              <a:t>работоспособность</a:t>
            </a:r>
            <a:r>
              <a:rPr lang="ru-RU" sz="3200" dirty="0" smtClean="0"/>
              <a:t> детей и снижает утомляемость, а также гармоническое формирование функций зрительного восприятия и развития сенсорно-моторных функций. 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153</Words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«ДЕТСКИЙ САД ОБЩЕРАЗВИВАЮЩЕГО ВИДА № 49 «УЛЫБКА» города Рубцовска 658210, г. Рубцовск, пер. Алейский, 33 тел. (38557)5-49-19 е-mail: Ul49bka1981@yandex.ru  Тема: «Элементы применения здоровьесберегающих технологий В. Ф. Базарного с детьми дошкольного возраста».       иструктор по физической культуре        Голубенко Юлия Юрьевна</vt:lpstr>
      <vt:lpstr> Актуальность  данной работы      - потребность общества, заинтересованного в воспитании здоровой личности, с одной стороны, и резким ухудшением состояния здоровья подрастающего поколения с другой;  -потребность в технологиях формирования представлений о здоровом образе жизни и уровнем сформированности навыков по здоровьесбережению  в процессе взаимодействия участников воспитательно-образовательного процесса. </vt:lpstr>
      <vt:lpstr>Причины, отрицательно влияющие на здоровье детей:</vt:lpstr>
      <vt:lpstr>Слайд 4</vt:lpstr>
      <vt:lpstr>Основные технологии В. Ф. Базарного, применяемые в нашем ДОУ:</vt:lpstr>
      <vt:lpstr>1. Режим динамических поз </vt:lpstr>
      <vt:lpstr>1. Режим динамических поз</vt:lpstr>
      <vt:lpstr>1. Режим динамических поз</vt:lpstr>
      <vt:lpstr>2. Режим подвижных объектов и зрительных горизонтов</vt:lpstr>
      <vt:lpstr>Режим подвижных объектов и зрительных горизонтов</vt:lpstr>
      <vt:lpstr>3. Экологическое панно</vt:lpstr>
      <vt:lpstr>3. Экологическое панно</vt:lpstr>
      <vt:lpstr>4. Хоровое пение детей</vt:lpstr>
      <vt:lpstr>4. Хоровое пение детей</vt:lpstr>
      <vt:lpstr>"Опыт ценнее любых учителей. Не переживайте, если у вас что-то не получится, не опускайте руки, попробуйте еще раз, и вы добьетесь успеха".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«ДЕТСКИЙ САД ОБЩЕРАЗВИВАЮЩЕГО ВИДА № 49 «УЛЫБКА» города Рубцовска 658210, г. Рубцовск, пер. Алейский, 33 тел. (38557)5-49-19 е-mail: Ul49bka1981@yandex.ru  Тема: «Элементы применения здоровьесберегающих технологий В. Ф. Базарного с детьми дошкольного возраста».       иструктор по физической культуре        Голубенко Юлия Юрьевна</dc:title>
  <dc:creator>user</dc:creator>
  <cp:lastModifiedBy>user</cp:lastModifiedBy>
  <cp:revision>18</cp:revision>
  <dcterms:created xsi:type="dcterms:W3CDTF">2023-02-06T06:22:22Z</dcterms:created>
  <dcterms:modified xsi:type="dcterms:W3CDTF">2023-02-07T07:21:52Z</dcterms:modified>
</cp:coreProperties>
</file>