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61" r:id="rId9"/>
    <p:sldId id="262" r:id="rId10"/>
    <p:sldId id="264" r:id="rId11"/>
    <p:sldId id="266" r:id="rId12"/>
    <p:sldId id="278" r:id="rId13"/>
    <p:sldId id="280" r:id="rId14"/>
    <p:sldId id="268" r:id="rId15"/>
    <p:sldId id="281" r:id="rId16"/>
    <p:sldId id="270" r:id="rId17"/>
    <p:sldId id="274" r:id="rId18"/>
    <p:sldId id="279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4-seasons-golf-deauvil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548680"/>
            <a:ext cx="9532930" cy="54726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МБДОУ Детский сад №49 «Улыбка»</a:t>
            </a:r>
            <a:endParaRPr lang="ru-RU" sz="1800" b="1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7544" y="836712"/>
            <a:ext cx="8291264" cy="2376265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 «ВРЕМЕНА ГОДА»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1475657" y="2060848"/>
            <a:ext cx="7211144" cy="10081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МЛАДШАЯ ГРУППА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2019 – 2020 Г.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436096" y="5805264"/>
            <a:ext cx="3250704" cy="864096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/>
              <a:t>Разработчики:</a:t>
            </a:r>
          </a:p>
          <a:p>
            <a:pPr>
              <a:buNone/>
            </a:pPr>
            <a:r>
              <a:rPr lang="ru-RU" sz="1600" b="1" dirty="0" smtClean="0"/>
              <a:t>Колесникова Н.В. Воспитатель</a:t>
            </a:r>
          </a:p>
          <a:p>
            <a:pPr>
              <a:buNone/>
            </a:pPr>
            <a:r>
              <a:rPr lang="ru-RU" sz="1600" b="1" dirty="0" smtClean="0"/>
              <a:t>Федулова С.В. Воспитатель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альбомов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Проект ВРЕМЕНА ГОДА 2019-2020\фото дети 2019-2020\image-2020-12-05 11_08_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18487" cy="477733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 и альбом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Проект ВРЕМЕНА ГОДА 2019-2020\фото дети 2019-2020\животные\ФОРМАТ А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856"/>
            <a:ext cx="4704523" cy="35283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2" name="Picture 4" descr="F:\Проект ВРЕМЕНА ГОДА 2019-2020\фото дети 2019-2020\животные\image-2020-12-05 11_08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7662">
            <a:off x="6457686" y="4584317"/>
            <a:ext cx="2081428" cy="211951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2" descr="F:\Проект ВРЕМЕНА ГОДА 2019-2020\фото дети 2019-2020\животные\image-2020-12-05 11_13_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652162">
            <a:off x="6595747" y="1714432"/>
            <a:ext cx="1914860" cy="255314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3" descr="F:\Проект ВРЕМЕНА ГОДА 2019-2020\фото дети 2019-2020\животные\image-2020-12-05 11_10_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20523944">
            <a:off x="559067" y="4243134"/>
            <a:ext cx="1429381" cy="22230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4" descr="F:\Проект ВРЕМЕНА ГОДА 2019-2020\фото дети 2019-2020\животные\image-2020-12-05 11_11_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21034795">
            <a:off x="539552" y="1700808"/>
            <a:ext cx="1421417" cy="204142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5" descr="F:\Проект ВРЕМЕНА ГОДА 2019-2020\фото дети 2019-2020\животные\image-2020-12-05 11_08_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887162"/>
            <a:ext cx="2323976" cy="174298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 и альбом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Проект ВРЕМЕНА ГОДА 2019-2020\фото дети 2019-2020\огород\формат А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4703233" cy="3527425"/>
          </a:xfrm>
          <a:prstGeom prst="rect">
            <a:avLst/>
          </a:prstGeom>
          <a:noFill/>
        </p:spPr>
      </p:pic>
      <p:pic>
        <p:nvPicPr>
          <p:cNvPr id="3075" name="Picture 3" descr="F:\Проект ВРЕМЕНА ГОДА 2019-2020\фото дети 2019-2020\огород\image-2020-12-05 11_09_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3406">
            <a:off x="6777205" y="1691565"/>
            <a:ext cx="1914525" cy="25527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6" name="Picture 4" descr="F:\Проект ВРЕМЕНА ГОДА 2019-2020\фото дети 2019-2020\огород\image-2020-12-05 11_07_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0958667">
            <a:off x="539750" y="1773767"/>
            <a:ext cx="1420813" cy="189441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7" name="Picture 5" descr="F:\Проект ВРЕМЕНА ГОДА 2019-2020\фото дети 2019-2020\огород\image-2020-12-05 11_12_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0583">
            <a:off x="6732240" y="4509120"/>
            <a:ext cx="1619672" cy="21595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8" name="Picture 6" descr="F:\Проект ВРЕМЕНА ГОДА 2019-2020\фото дети 2019-2020\огород\image-2020-12-05 11_08_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21292156">
            <a:off x="558800" y="4401079"/>
            <a:ext cx="1430338" cy="190711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9" name="Picture 7" descr="F:\Проект ВРЕМЕНА ГОДА 2019-2020\фото дети 2019-2020\огород\image-2020-12-05 11_13_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21076371">
            <a:off x="2555776" y="4869160"/>
            <a:ext cx="1302034" cy="17414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80" name="Picture 8" descr="F:\Проект ВРЕМЕНА ГОДА 2019-2020\фото дети 2019-2020\огород\image-2020-12-05 11_09_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85344">
            <a:off x="4572000" y="4869160"/>
            <a:ext cx="1331640" cy="17755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альбомов по временам года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Проект ВРЕМЕНА ГОДА 2019-2020\фото дети 2019-2020\image-2020-12-05 11_08_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588224" cy="494116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опытов и экспериментов со снегом и льдом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роект ВРЕМЕНА ГОДА 2019-2020\фото дети 2019-2020\image-2020-12-05 11_09_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05795">
            <a:off x="4176172" y="2206096"/>
            <a:ext cx="4260800" cy="3195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 descr="F:\Проект ВРЕМЕНА ГОДА 2019-2020\фото дети 2019-2020\image-2020-12-05 11_08_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6284">
            <a:off x="790258" y="1983728"/>
            <a:ext cx="2882716" cy="384362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2" descr="F:\Проект ВРЕМЕНА ГОДА 2019-2020\фото дети 2019-2020\image-2020-12-05 11_09_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771378"/>
            <a:ext cx="2928958" cy="266610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опытов и экспериментов со снегом и льдом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E:\Проект ВРЕМЕНА ГОДА 2019-2020\image-2020-12-07 07_23_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8882">
            <a:off x="357158" y="1928802"/>
            <a:ext cx="2857520" cy="381002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3" name="Picture 9" descr="E:\Проект ВРЕМЕНА ГОДА 2019-2020\image-2020-12-07 07_24_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71612"/>
            <a:ext cx="1570425" cy="20939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" name="Picture 2" descr="E:\Проект ВРЕМЕНА ГОДА 2019-2020\image-2020-12-07 07_24_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 rot="727733">
            <a:off x="5715008" y="1714488"/>
            <a:ext cx="2963466" cy="39512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Picture 5" descr="F:\Проект ВРЕМЕНА ГОДА 2019-2020\фото дети 2019-2020\image-2020-12-05 11_08_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5222">
            <a:off x="3479283" y="3709329"/>
            <a:ext cx="1886862" cy="25158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городском конкурсе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«Зимняя сказка»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дминистратор\Desktop\Аттестация 2020\Грамот Н.В. 2020\2020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6386">
            <a:off x="535447" y="1962311"/>
            <a:ext cx="3159429" cy="44958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3" descr="C:\Users\Администратор\Desktop\Аттестация 2020\Грамот Н.В. 2020\2020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7840">
            <a:off x="4756731" y="1875089"/>
            <a:ext cx="3159429" cy="44958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Администратор\Desktop\Аттестация 2020\Грамот Н.В. 2020\20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09067">
            <a:off x="3696040" y="2101745"/>
            <a:ext cx="2799701" cy="39512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b="13580"/>
          <a:stretch>
            <a:fillRect/>
          </a:stretch>
        </p:blipFill>
        <p:spPr bwMode="auto">
          <a:xfrm>
            <a:off x="899592" y="4077072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5" descr="C:\Users\Администратор\Desktop\Новая папка\DSCN41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72816"/>
            <a:ext cx="2520280" cy="18902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3" descr="F:\Проект ВРЕМЕНА ГОДА 2019-2020\фото дети 2019-2020\image-2020-12-05 11_14_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b="16629"/>
          <a:stretch>
            <a:fillRect/>
          </a:stretch>
        </p:blipFill>
        <p:spPr bwMode="auto">
          <a:xfrm rot="21009906">
            <a:off x="558207" y="1475700"/>
            <a:ext cx="2679296" cy="29783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098" name="Picture 2" descr="F:\Проект ВРЕМЕНА ГОДА 2019-2020\фото дети 2019-2020\image-2020-12-05 11_13_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610601">
            <a:off x="4954849" y="1943009"/>
            <a:ext cx="3482877" cy="464383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Праздники  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роект ВРЕМЕНА ГОДА 2019-2020\фото дети 2019-2020\image-2020-12-05 11_07_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2042"/>
          <a:stretch>
            <a:fillRect/>
          </a:stretch>
        </p:blipFill>
        <p:spPr bwMode="auto">
          <a:xfrm>
            <a:off x="2699792" y="1700808"/>
            <a:ext cx="4207711" cy="37770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47" name="Picture 3" descr="F:\Проект ВРЕМЕНА ГОДА 2019-2020\фото дети 2019-2020\image-2020-12-05 11_06_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6757">
            <a:off x="413370" y="2547092"/>
            <a:ext cx="4314547" cy="321099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2" descr="F:\Проект ВРЕМЕНА ГОДА 2019-2020\фото дети 2019-2020\image-2020-12-05 11_07_04.jpg"/>
          <p:cNvPicPr>
            <a:picLocks noChangeAspect="1" noChangeArrowheads="1"/>
          </p:cNvPicPr>
          <p:nvPr/>
        </p:nvPicPr>
        <p:blipFill>
          <a:blip r:embed="rId3" cstate="print"/>
          <a:srcRect l="13798" r="13545"/>
          <a:stretch>
            <a:fillRect/>
          </a:stretch>
        </p:blipFill>
        <p:spPr bwMode="auto">
          <a:xfrm rot="670187">
            <a:off x="4760907" y="2505744"/>
            <a:ext cx="3475725" cy="37770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акция «Посади цветы»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3" descr="F:\Проект ВРЕМЕНА ГОДА 2019-2020\фото дети 2019-2020\Screenshot_4_24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70638">
            <a:off x="467544" y="1700808"/>
            <a:ext cx="4041775" cy="244374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 descr="F:\Проект ВРЕМЕНА ГОДА 2019-2020\фото дети 2019-2020\Screenshot_3_33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4041775" cy="288020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F:\Проект ВРЕМЕНА ГОДА 2019-2020\фото дети 2019-2020\Screenshot_1_49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333838">
            <a:off x="4284174" y="2048536"/>
            <a:ext cx="4356955" cy="31866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7545" y="1052736"/>
            <a:ext cx="8219256" cy="5073427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Цель: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формирование начальных представлений о временах года.</a:t>
            </a:r>
          </a:p>
          <a:p>
            <a:pPr>
              <a:buNone/>
            </a:pPr>
            <a:r>
              <a:rPr lang="ru-RU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Задачи:  </a:t>
            </a:r>
          </a:p>
          <a:p>
            <a:r>
              <a:rPr lang="ru-RU" sz="2800" dirty="0" smtClean="0"/>
              <a:t>Формирование первичных представлений об особенностях природы. </a:t>
            </a:r>
          </a:p>
          <a:p>
            <a:r>
              <a:rPr lang="ru-RU" sz="2800" dirty="0" smtClean="0"/>
              <a:t> Формирование позитивных установок к различным видам труда. </a:t>
            </a:r>
          </a:p>
          <a:p>
            <a:r>
              <a:rPr lang="ru-RU" sz="2800" b="1" dirty="0" smtClean="0"/>
              <a:t> </a:t>
            </a:r>
            <a:r>
              <a:rPr lang="ru-RU" sz="2800" dirty="0" smtClean="0"/>
              <a:t>Развитие общения и взаимодействия ребёнка со взрослыми и сверстниками. </a:t>
            </a:r>
          </a:p>
          <a:p>
            <a:r>
              <a:rPr lang="ru-RU" sz="2800" dirty="0" smtClean="0"/>
              <a:t>Владение речью как средством общения, развитие связной речи. 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 для родителей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F:\Проект ВРЕМЕНА ГОДА 2019-2020\консультации\kak-odevat-vesnoy-1-724x10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124659">
            <a:off x="5598167" y="1757749"/>
            <a:ext cx="3154740" cy="44619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Администратор\Pictures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4381">
            <a:off x="216986" y="1562234"/>
            <a:ext cx="3292041" cy="46130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Users\Администратор\Pictures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2358">
            <a:off x="1187624" y="2132856"/>
            <a:ext cx="3108908" cy="438140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5" name="Picture 7" descr="C:\Users\Администратор\Pictures\26398514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484784"/>
            <a:ext cx="3153361" cy="44644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6" name="Picture 8" descr="C:\Users\Администратор\Pictures\1558342672_imgonline-com-ua-compressbysize-upzex9k4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83916">
            <a:off x="2405416" y="3324329"/>
            <a:ext cx="2210004" cy="314096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Администратор\Pictures\Page_0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73952">
            <a:off x="4290998" y="3728007"/>
            <a:ext cx="1900472" cy="268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Этапы реализации проекта</a:t>
            </a:r>
            <a:endParaRPr lang="ru-RU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7545" y="1628800"/>
            <a:ext cx="8219256" cy="4497363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 этап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– организационно - диагностический </a:t>
            </a:r>
          </a:p>
          <a:p>
            <a:pPr algn="ctr">
              <a:buNone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 этап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- формирующий (блочный)</a:t>
            </a:r>
          </a:p>
          <a:p>
            <a:pPr algn="ctr">
              <a:buNone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3 этап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- заключительный</a:t>
            </a: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Блок № 1</a:t>
            </a:r>
            <a:r>
              <a:rPr lang="ru-RU" sz="4000" dirty="0" smtClean="0">
                <a:solidFill>
                  <a:srgbClr val="C00000"/>
                </a:solidFill>
              </a:rPr>
              <a:t> «</a:t>
            </a:r>
            <a:r>
              <a:rPr lang="ru-RU" sz="4000" b="1" dirty="0" smtClean="0">
                <a:solidFill>
                  <a:srgbClr val="C00000"/>
                </a:solidFill>
              </a:rPr>
              <a:t>Осень разноцветная»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</a:rPr>
              <a:t>сентябрь 2019 – ноябрь 2019 года)  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5537" y="1772817"/>
            <a:ext cx="8291264" cy="40324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</a:rPr>
              <a:t>Программное содержание: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формирование первичных представлений об осени и его признаках; помочь детям увидеть красоту и разнообразие осенний природы; развитие познавательной активности, логического мышления, воображения, речи; воспитание любви и бережного отношения к родной природе.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Блок № 2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 «</a:t>
            </a: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Волшебница - зима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: </a:t>
            </a:r>
            <a:r>
              <a:rPr lang="ru-RU" sz="3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декабрь 2019 – февраль 2020 года»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7545" y="1916832"/>
            <a:ext cx="8219256" cy="4209331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Программное содержание: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формирование первичных представлений о зиме и её признаках; помочь детям увидеть красоту и разнообразие зимней природы; развитие познавательной активности, логического мышления, воображения, речи; воспитание любви и бережного отношения к родной природе.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Блок № 3</a:t>
            </a:r>
            <a:r>
              <a:rPr lang="ru-RU" dirty="0" smtClean="0">
                <a:solidFill>
                  <a:srgbClr val="00B050"/>
                </a:solidFill>
              </a:rPr>
              <a:t> «</a:t>
            </a:r>
            <a:r>
              <a:rPr lang="ru-RU" b="1" dirty="0" smtClean="0">
                <a:solidFill>
                  <a:srgbClr val="00B050"/>
                </a:solidFill>
              </a:rPr>
              <a:t>Весна - красна»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(</a:t>
            </a:r>
            <a:r>
              <a:rPr lang="ru-RU" sz="4000" dirty="0" smtClean="0">
                <a:solidFill>
                  <a:srgbClr val="00B050"/>
                </a:solidFill>
              </a:rPr>
              <a:t>март 2020 – май 2020 года)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7545" y="1916832"/>
            <a:ext cx="8219256" cy="4209331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b="1" dirty="0" smtClean="0"/>
              <a:t>      </a:t>
            </a:r>
            <a:r>
              <a:rPr lang="ru-RU" sz="2800" b="1" dirty="0" smtClean="0"/>
              <a:t>Программное содержание: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формирование первичных представлений о весне и её признаках; помочь детям увидеть красоту и разнообразие весенней природы; развитие познавательной активности, логического мышления, воображения, речи; воспитание любви и бережного отношения к родной природе.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Блок № 4</a:t>
            </a:r>
            <a:r>
              <a:rPr lang="ru-RU" dirty="0" smtClean="0">
                <a:solidFill>
                  <a:srgbClr val="C00000"/>
                </a:solidFill>
              </a:rPr>
              <a:t> «</a:t>
            </a:r>
            <a:r>
              <a:rPr lang="ru-RU" b="1" dirty="0" smtClean="0">
                <a:solidFill>
                  <a:srgbClr val="C00000"/>
                </a:solidFill>
              </a:rPr>
              <a:t>Ах, лето»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sz="3600" dirty="0" smtClean="0">
                <a:solidFill>
                  <a:srgbClr val="C00000"/>
                </a:solidFill>
              </a:rPr>
              <a:t>июнь 2020 – август 2020 года)</a:t>
            </a:r>
            <a:r>
              <a:rPr lang="ru-RU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53" y="1916832"/>
            <a:ext cx="8147248" cy="4209331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Программное содержание: </a:t>
            </a:r>
            <a:r>
              <a:rPr lang="ru-RU" sz="2800" dirty="0" smtClean="0">
                <a:solidFill>
                  <a:srgbClr val="C00000"/>
                </a:solidFill>
              </a:rPr>
              <a:t>формирование первичных представлений о лете и его признаках; помочь детям увидеть красоту и разнообразие летней природы; развитие познавательной активности, логического мышления, воображения, речи; воспитание любви и бережного отношения к родной природе.</a:t>
            </a:r>
          </a:p>
          <a:p>
            <a:pPr algn="just">
              <a:buNone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 – эстетическое развитие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301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Pictures\i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10072">
            <a:off x="419641" y="1779520"/>
            <a:ext cx="3415518" cy="45540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7" name="Picture 5" descr="C:\Users\Администратор\Pictures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9912">
            <a:off x="3196682" y="1612420"/>
            <a:ext cx="3429593" cy="457279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9" name="Picture 7" descr="C:\Users\Администратор\Pictures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19008">
            <a:off x="5578540" y="2420256"/>
            <a:ext cx="3078067" cy="410408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Pictures\XJ4xy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279" r="13884"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Выставка «Дары осени»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 descr="F:\Проект ВРЕМЕНА ГОДА 2019-2020\фото дети 2019-2020\image-2020-12-05 11_08_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429000"/>
            <a:ext cx="4943872" cy="327917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101" name="Picture 5" descr="F:\Проект ВРЕМЕНА ГОДА 2019-2020\фото дети 2019-2020\image-2020-12-05 11_09_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5456">
            <a:off x="4989367" y="2088877"/>
            <a:ext cx="3384376" cy="234768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098" name="Picture 2" descr="F:\Проект ВРЕМЕНА ГОДА 2019-2020\фото дети 2019-2020\image-2020-12-05 11_08_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0725786">
            <a:off x="166725" y="2277441"/>
            <a:ext cx="4437311" cy="332798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331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МБДОУ Детский сад №49 «Улыбка»</vt:lpstr>
      <vt:lpstr>Слайд 2</vt:lpstr>
      <vt:lpstr>Этапы реализации проекта</vt:lpstr>
      <vt:lpstr> Блок № 1 «Осень разноцветная» (сентябрь 2019 – ноябрь 2019 года)   </vt:lpstr>
      <vt:lpstr> Блок № 2 «Волшебница - зима: декабрь 2019 – февраль 2020 года»  </vt:lpstr>
      <vt:lpstr>  Блок № 3 «Весна - красна» (март 2020 – май 2020 года) </vt:lpstr>
      <vt:lpstr>Блок № 4 «Ах, лето»  (июнь 2020 – август 2020 года)  </vt:lpstr>
      <vt:lpstr>Художественно – эстетическое развитие</vt:lpstr>
      <vt:lpstr>Выставка «Дары осени»</vt:lpstr>
      <vt:lpstr>Оформление альбомов</vt:lpstr>
      <vt:lpstr>Фильм и альбом </vt:lpstr>
      <vt:lpstr>Фильм и альбом </vt:lpstr>
      <vt:lpstr>Оформление альбомов по временам года</vt:lpstr>
      <vt:lpstr>Проведение опытов и экспериментов со снегом и льдом </vt:lpstr>
      <vt:lpstr>Проведение опытов и экспериментов со снегом и льдом </vt:lpstr>
      <vt:lpstr>Участие в городском конкурсе  «Зимняя сказка»</vt:lpstr>
      <vt:lpstr>Дидактические игры</vt:lpstr>
      <vt:lpstr>Праздники   </vt:lpstr>
      <vt:lpstr>Экологическая акция «Посади цветы» </vt:lpstr>
      <vt:lpstr>Консультации для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№49 «Улыбка»</dc:title>
  <dc:creator>Администратор</dc:creator>
  <cp:lastModifiedBy>User</cp:lastModifiedBy>
  <cp:revision>19</cp:revision>
  <dcterms:created xsi:type="dcterms:W3CDTF">2020-12-05T12:13:54Z</dcterms:created>
  <dcterms:modified xsi:type="dcterms:W3CDTF">2020-12-07T05:08:17Z</dcterms:modified>
</cp:coreProperties>
</file>