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7" r:id="rId4"/>
    <p:sldId id="282" r:id="rId5"/>
    <p:sldId id="289" r:id="rId6"/>
    <p:sldId id="278" r:id="rId7"/>
    <p:sldId id="288" r:id="rId8"/>
    <p:sldId id="275" r:id="rId9"/>
    <p:sldId id="261" r:id="rId10"/>
    <p:sldId id="294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-34155" y="0"/>
            <a:ext cx="9457446" cy="6840760"/>
            <a:chOff x="-34154" y="0"/>
            <a:chExt cx="9457446" cy="6840760"/>
          </a:xfrm>
        </p:grpSpPr>
        <p:pic>
          <p:nvPicPr>
            <p:cNvPr id="205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4154" y="0"/>
              <a:ext cx="9252519" cy="6840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827584" y="1484784"/>
              <a:ext cx="8064896" cy="24719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Проект</a:t>
              </a:r>
              <a:endPara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Bef>
                  <a:spcPts val="750"/>
                </a:spcBef>
                <a:spcAft>
                  <a:spcPts val="2250"/>
                </a:spcAft>
              </a:pPr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Тема: </a:t>
              </a:r>
              <a:r>
                <a:rPr lang="ru-RU" sz="2800" b="1" kern="1800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Дает силы нам всегда витаминная еда</a:t>
              </a:r>
              <a:r>
                <a:rPr lang="ru-RU" sz="2800" b="1" kern="1800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Возрастная группа: подготовительная к школе группа</a:t>
              </a:r>
              <a:endPara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53" name="TextBox 6"/>
            <p:cNvSpPr txBox="1">
              <a:spLocks noChangeArrowheads="1"/>
            </p:cNvSpPr>
            <p:nvPr/>
          </p:nvSpPr>
          <p:spPr bwMode="auto">
            <a:xfrm>
              <a:off x="0" y="233649"/>
              <a:ext cx="9144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4" name="TextBox 7"/>
            <p:cNvSpPr txBox="1">
              <a:spLocks noChangeArrowheads="1"/>
            </p:cNvSpPr>
            <p:nvPr/>
          </p:nvSpPr>
          <p:spPr bwMode="auto">
            <a:xfrm>
              <a:off x="5652121" y="4797152"/>
              <a:ext cx="377117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Подготовили Сахно О.А.</a:t>
              </a:r>
            </a:p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Яровая М.В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5" name="TextBox 8"/>
            <p:cNvSpPr txBox="1">
              <a:spLocks noChangeArrowheads="1"/>
            </p:cNvSpPr>
            <p:nvPr/>
          </p:nvSpPr>
          <p:spPr bwMode="auto">
            <a:xfrm>
              <a:off x="3823089" y="6021288"/>
              <a:ext cx="14978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Рубцовск 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2020 г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74948" y="-833228"/>
            <a:ext cx="679410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 49 «УЛЫБКА»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города Рубцовска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658210, г. Рубцовск, пер.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Алейский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33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(38557)5-49-19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bka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1981@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yandex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366" y="3810785"/>
            <a:ext cx="3639627" cy="302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67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21267"/>
            <a:ext cx="7772400" cy="88745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 проекта: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6120680" cy="2448272"/>
          </a:xfrm>
        </p:spPr>
        <p:txBody>
          <a:bodyPr>
            <a:normAutofit fontScale="47500" lnSpcReduction="20000"/>
          </a:bodyPr>
          <a:lstStyle/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Кулинарная книга о вкусной и полезной пище».</a:t>
            </a:r>
            <a:endParaRPr lang="ru-RU" sz="5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5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«Здоровое питание – основа процветания».</a:t>
            </a:r>
            <a:endParaRPr lang="ru-RU" sz="5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596" y="3571971"/>
            <a:ext cx="4383404" cy="3286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80" y="3051119"/>
            <a:ext cx="2912207" cy="36848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3.bp.blogspot.com/-PJ4g7YAg_0I/WvntaamQveI/AAAAAAAAA_E/kDa2GR6oVlccXZEhE1_Wn8Tx5ZUPqZgJwCLcBGAs/s1600/8d14e2901dc3ef6054d34cce9145f5b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8" y="0"/>
            <a:ext cx="2285992" cy="2285992"/>
          </a:xfrm>
          <a:prstGeom prst="rect">
            <a:avLst/>
          </a:prstGeom>
          <a:noFill/>
        </p:spPr>
      </p:pic>
      <p:pic>
        <p:nvPicPr>
          <p:cNvPr id="1028" name="Picture 4" descr="http://sch10.soligorsk.edu.by/be/sm_full.aspx?guid=85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242" y="4018640"/>
            <a:ext cx="7745515" cy="232315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000100" y="1500188"/>
            <a:ext cx="7500990" cy="250031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" y="-16076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30026"/>
            <a:ext cx="8278688" cy="64953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проекта: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информационно-исследовательский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организации проекта: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фронтальная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проекта: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подготовительной к школе группы «Кораблик», родители, воспитатели группы, медицинский работник.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 проекта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долгосрочный (январь 2020 – июнь 2020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г.г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привычку вести здоровый образ жизни и серьёзно относиться к собственному здоровью;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сформировать представление детей о продуктах питания, их разнообразии и жизненно важной ценности, о влиянии пищи на организм человека;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воспитывать осознанное отношение к выполнению правил здорового питания.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5950" y="160339"/>
            <a:ext cx="7772400" cy="6043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7335" y="1139132"/>
            <a:ext cx="4906713" cy="2234539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 - это первая и важнейшая потребность человека, определяющая способность его к труду и обеспечивающая гармоническое развитие личности. Оно является важнейшей предпосылкой к познанию окружающего мира, к самоутверждению и счастью человека. Активная долгая жизнь - это важное слагаемое человеческого фактора.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8200" name="AutoShape 8" descr="https://mmedia.ozone.ru/multimedia/10193968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s://mmedia.ozone.ru/multimedia/10193968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52" y="2383089"/>
            <a:ext cx="4211960" cy="309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2714620"/>
            <a:ext cx="278608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ОРГАНИЗАЦИОННЫЙ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2750339"/>
            <a:ext cx="2152260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2714620"/>
            <a:ext cx="2643206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3437731"/>
            <a:ext cx="2808312" cy="33718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дополнительной методической литературы;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развивающей предметно-пространственной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 для родителей;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методов и приемов работы с детьми для реализации проекта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99051" y="3499644"/>
            <a:ext cx="2737445" cy="33099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ожидаемый результат;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 проекта «Кулинарная книга о вкусной и полезной пище»;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«Здоровое питание – основа процветания».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67338" y="3499644"/>
            <a:ext cx="3024209" cy="33099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в игровых центрах (изготовление игр, пособий);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экспериментальная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литературы, разучивание игр, стихов;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детьми и родителями новых знаний об изучаемом.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500042"/>
            <a:ext cx="2786082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785918" y="1268760"/>
            <a:ext cx="1785950" cy="1288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24128" y="1268760"/>
            <a:ext cx="2062582" cy="1231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642644" y="1268760"/>
            <a:ext cx="1364" cy="1303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17" y="93055"/>
            <a:ext cx="2523963" cy="1822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11560" y="142874"/>
            <a:ext cx="7618040" cy="69691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3" descr="ÐÐ°ÑÑÐ¸Ð½ÐºÐ¸ Ð¿Ð¾ Ð·Ð°Ð¿ÑÐ¾ÑÑ ÐºÐ°ÑÑÐ¸Ð½ÐºÐ° ÐºÑÐ°ÑÐºÐ¸ Ð±ÐµÐ· ÑÐ¾Ð½Ð° Ð´Ð»Ñ Ð´ÐµÑÐµ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49"/>
            <a:ext cx="1238571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ÐÐ°ÑÑÐ¸Ð½ÐºÐ¸ Ð¿Ð¾ Ð·Ð°Ð¿ÑÐ¾ÑÑ ÐºÐ°ÑÑÐ¸Ð½ÐºÐ° ÐºÑÐ°ÑÐºÐ¸ Ð±ÐµÐ· ÑÐ¾Ð½Ð° Ð´Ð»Ñ Ð´ÐµÑÐµ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7" y="58761"/>
            <a:ext cx="1381998" cy="19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839788"/>
            <a:ext cx="3024175" cy="4038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224" y="2729078"/>
            <a:ext cx="3161440" cy="4213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874" y="2051526"/>
            <a:ext cx="2944686" cy="3930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4161">
            <a:off x="929556" y="1340768"/>
            <a:ext cx="3312368" cy="4399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1691">
            <a:off x="4860032" y="1223978"/>
            <a:ext cx="3330472" cy="4392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ДИДАКТИЕСКИЕ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4620">
            <a:off x="804787" y="1395873"/>
            <a:ext cx="3096344" cy="412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441">
            <a:off x="4808492" y="1411080"/>
            <a:ext cx="3147814" cy="41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031" y="5371918"/>
            <a:ext cx="1691680" cy="152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47" y="0"/>
            <a:ext cx="9144000" cy="694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2185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28670"/>
            <a:ext cx="8401080" cy="519749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432" y="764704"/>
            <a:ext cx="559597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проведение  консультаций: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«Как укрепить  здоровье  дошкольника»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«Режим  дня  ребёнка»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3.«Питание  ребёнка» 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тестирование: «Можно ли назвать ваш образ жизни здоровым?».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создание творческих работ совместно с детьми: «Витаминная сказка».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витаминные рецепты блюд от родителей.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96" y="4376796"/>
            <a:ext cx="3427852" cy="257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14416" r="14286" b="15906"/>
          <a:stretch/>
        </p:blipFill>
        <p:spPr>
          <a:xfrm rot="5400000">
            <a:off x="5829037" y="1032916"/>
            <a:ext cx="3240297" cy="256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575" y="-37414"/>
            <a:ext cx="9144000" cy="689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428596" y="142852"/>
            <a:ext cx="7801004" cy="642961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328" y="730675"/>
            <a:ext cx="86231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узнают много нового о витаминах, содержащихся в овощах и фруктах, получат практические навыки по приготовлению салатов, научатся красиво накрывать на стол.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умеют различать овощи и фрукты, выбирать наиболее полезные. Знают значение витаминов для здоровья организма.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воспитанников грамотно и творчески относятся к вопросам правильного питания и воспитания здорового образа жизни у своих детей.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станут выносливыми, жизнерадостными, здоровыми.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795978"/>
            <a:ext cx="2725764" cy="2011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376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 </vt:lpstr>
      <vt:lpstr> Актуальность:</vt:lpstr>
      <vt:lpstr>Презентация PowerPoint</vt:lpstr>
      <vt:lpstr>ПРОДУКТИВНАЯ ДЕЯТЕЛЬНОСТЬ</vt:lpstr>
      <vt:lpstr>СЮЖЕТНО-РОЛЕВЫЕ ИГРЫ</vt:lpstr>
      <vt:lpstr>ДИДАКТИЕСКИЕ ИГРЫ</vt:lpstr>
      <vt:lpstr>Работа с родителями </vt:lpstr>
      <vt:lpstr>Предполагаемые результаты:</vt:lpstr>
      <vt:lpstr>Продукт проекта: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ррр</dc:creator>
  <cp:lastModifiedBy>Helga</cp:lastModifiedBy>
  <cp:revision>112</cp:revision>
  <dcterms:created xsi:type="dcterms:W3CDTF">2019-11-02T10:50:33Z</dcterms:created>
  <dcterms:modified xsi:type="dcterms:W3CDTF">2021-03-16T10:24:50Z</dcterms:modified>
</cp:coreProperties>
</file>