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8" r:id="rId5"/>
    <p:sldId id="290" r:id="rId6"/>
    <p:sldId id="291" r:id="rId7"/>
    <p:sldId id="261" r:id="rId8"/>
    <p:sldId id="262" r:id="rId9"/>
    <p:sldId id="263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273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288" r:id="rId32"/>
    <p:sldId id="287" r:id="rId33"/>
    <p:sldId id="28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7579" autoAdjust="0"/>
  </p:normalViewPr>
  <p:slideViewPr>
    <p:cSldViewPr>
      <p:cViewPr>
        <p:scale>
          <a:sx n="80" d="100"/>
          <a:sy n="80" d="100"/>
        </p:scale>
        <p:origin x="-10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D25F0-BE6F-4AE5-BFB7-031B3EC68739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35F1F-174D-417B-BCF8-B11B90924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62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D25F0-BE6F-4AE5-BFB7-031B3EC68739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35F1F-174D-417B-BCF8-B11B90924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63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D25F0-BE6F-4AE5-BFB7-031B3EC68739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35F1F-174D-417B-BCF8-B11B90924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59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D25F0-BE6F-4AE5-BFB7-031B3EC68739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35F1F-174D-417B-BCF8-B11B90924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0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D25F0-BE6F-4AE5-BFB7-031B3EC68739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35F1F-174D-417B-BCF8-B11B90924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9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D25F0-BE6F-4AE5-BFB7-031B3EC68739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35F1F-174D-417B-BCF8-B11B90924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44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D25F0-BE6F-4AE5-BFB7-031B3EC68739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35F1F-174D-417B-BCF8-B11B90924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00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D25F0-BE6F-4AE5-BFB7-031B3EC68739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35F1F-174D-417B-BCF8-B11B90924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03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D25F0-BE6F-4AE5-BFB7-031B3EC68739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35F1F-174D-417B-BCF8-B11B90924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92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D25F0-BE6F-4AE5-BFB7-031B3EC68739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35F1F-174D-417B-BCF8-B11B90924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29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D25F0-BE6F-4AE5-BFB7-031B3EC68739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35F1F-174D-417B-BCF8-B11B90924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5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F5D25F0-BE6F-4AE5-BFB7-031B3EC68739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A35F1F-174D-417B-BCF8-B11B90924D6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83977"/>
            <a:ext cx="8928992" cy="669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5400" b="1" dirty="0">
                <a:solidFill>
                  <a:srgbClr val="002060"/>
                </a:solidFill>
                <a:latin typeface="Monotype Corsiva" pitchFamily="66" charset="0"/>
              </a:rPr>
              <a:t>Изготовление из модульного оригами «Бабочки»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411761" y="83977"/>
            <a:ext cx="4320480" cy="105767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ea typeface="+mj-ea"/>
                <a:cs typeface="+mj-cs"/>
              </a:rPr>
              <a:t>Мастер класс проводит: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ea typeface="+mj-ea"/>
                <a:cs typeface="+mj-cs"/>
              </a:rPr>
              <a:t>Воспитатель МБДОУ «Детский сад № 49 Улыбка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ea typeface="+mj-ea"/>
                <a:cs typeface="+mj-cs"/>
              </a:rPr>
              <a:t>Рифель Н.В.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57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96952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74545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24944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6858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24944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41184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96952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99301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24944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2041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4114800" cy="936104"/>
          </a:xfrm>
        </p:spPr>
        <p:txBody>
          <a:bodyPr/>
          <a:lstStyle/>
          <a:p>
            <a:r>
              <a:rPr lang="ru-RU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Делаем нижнюю часть крыла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5293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79534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068960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0788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24944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03221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Вот что у нас получилось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2825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Делаем правое крыло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4038600" cy="30289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5293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61529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Monotype Corsiva" pitchFamily="66" charset="0"/>
              </a:rPr>
              <a:t>Для изготовления бабочки нам понадобится</a:t>
            </a:r>
          </a:p>
        </p:txBody>
      </p:sp>
      <p:pic>
        <p:nvPicPr>
          <p:cNvPr id="1026" name="Picture 2" descr="C:\Documents and Settings\Пользователь\Рабочий стол\модульное оригами\МК бабочки оригами\DSC023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437" y="1700808"/>
            <a:ext cx="4800534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600200"/>
            <a:ext cx="7355160" cy="45259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Бумага для принтера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Ножницы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Клей ПВА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Проволока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Линейка и карандаш или принтер (расчертить бумагу для модулей)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9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5293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45638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1340768"/>
            <a:ext cx="4042792" cy="1012974"/>
          </a:xfrm>
        </p:spPr>
        <p:txBody>
          <a:bodyPr/>
          <a:lstStyle/>
          <a:p>
            <a:r>
              <a:rPr lang="ru-RU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Делаем верхнюю часть крыла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80928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81180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5293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20579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96952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85671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068960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92954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96952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14735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24944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64340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4114800" cy="868958"/>
          </a:xfrm>
        </p:spPr>
        <p:txBody>
          <a:bodyPr/>
          <a:lstStyle/>
          <a:p>
            <a:r>
              <a:rPr lang="ru-RU" sz="4000" b="1" dirty="0">
                <a:solidFill>
                  <a:srgbClr val="002060"/>
                </a:solidFill>
                <a:latin typeface="Monotype Corsiva" pitchFamily="66" charset="0"/>
              </a:rPr>
              <a:t>Делаем нижнюю часть крыла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96952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97844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068960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59124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96952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46325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Monotype Corsiva" pitchFamily="66" charset="0"/>
              </a:rPr>
              <a:t>Всего нам понадобится модулей</a:t>
            </a:r>
          </a:p>
        </p:txBody>
      </p:sp>
      <p:pic>
        <p:nvPicPr>
          <p:cNvPr id="2050" name="Picture 2" descr="C:\Documents and Settings\Пользователь\Рабочий стол\модульное оригами\МК бабочки оригами\DSC023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1" t="5148" r="13732" b="11879"/>
          <a:stretch/>
        </p:blipFill>
        <p:spPr bwMode="auto">
          <a:xfrm>
            <a:off x="2915816" y="1484784"/>
            <a:ext cx="4598633" cy="3764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600200"/>
            <a:ext cx="7355160" cy="4525963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Зеленых – 96 шт. </a:t>
            </a:r>
          </a:p>
          <a:p>
            <a:r>
              <a:rPr lang="ru-RU" dirty="0">
                <a:solidFill>
                  <a:schemeClr val="bg1"/>
                </a:solidFill>
              </a:rPr>
              <a:t>Белых – 60 шт.</a:t>
            </a:r>
          </a:p>
          <a:p>
            <a:r>
              <a:rPr lang="ru-RU" dirty="0">
                <a:solidFill>
                  <a:schemeClr val="bg1"/>
                </a:solidFill>
              </a:rPr>
              <a:t>Желтых – 45 шт.</a:t>
            </a:r>
          </a:p>
          <a:p>
            <a:r>
              <a:rPr lang="ru-RU" dirty="0">
                <a:solidFill>
                  <a:schemeClr val="bg1"/>
                </a:solidFill>
              </a:rPr>
              <a:t>Голубых – 41 шт.</a:t>
            </a:r>
          </a:p>
          <a:p>
            <a:r>
              <a:rPr lang="ru-RU" dirty="0">
                <a:solidFill>
                  <a:schemeClr val="bg1"/>
                </a:solidFill>
              </a:rPr>
              <a:t>Красных – 31 шт.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39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rgbClr val="002060"/>
                </a:solidFill>
                <a:latin typeface="Monotype Corsiva" pitchFamily="66" charset="0"/>
              </a:rPr>
              <a:t>Вот что у нас получилось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9722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Monotype Corsiva" pitchFamily="66" charset="0"/>
              </a:rPr>
              <a:t>Берем  два  кусочка  проволоки  загибаем  в  усики  и  прикрепляем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8963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5626968" cy="116205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Monotype Corsiva" pitchFamily="66" charset="0"/>
              </a:rPr>
              <a:t>Теперь соединяем крылья и туловище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12776"/>
            <a:ext cx="5111750" cy="4137323"/>
          </a:xfrm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755576" y="5373216"/>
            <a:ext cx="7355160" cy="1040979"/>
          </a:xfrm>
        </p:spPr>
        <p:txBody>
          <a:bodyPr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Чтобы бабочка не развалилась можно скрепить каждый ряд с помощью клея(сначала  только попробовать сделать без него), тогда вашей бабочке уже ничего не будет страшно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6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16832"/>
            <a:ext cx="6034617" cy="452596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642194"/>
          </a:xfrm>
        </p:spPr>
        <p:txBody>
          <a:bodyPr/>
          <a:lstStyle/>
          <a:p>
            <a:r>
              <a:rPr lang="ru-RU" sz="4000" b="1" dirty="0">
                <a:solidFill>
                  <a:srgbClr val="002060"/>
                </a:solidFill>
                <a:latin typeface="Monotype Corsiva" pitchFamily="66" charset="0"/>
              </a:rPr>
              <a:t>Меняя цвета, а может и рисунок  можно получить разных но очень красивых бабочек</a:t>
            </a:r>
          </a:p>
        </p:txBody>
      </p:sp>
    </p:spTree>
    <p:extLst>
      <p:ext uri="{BB962C8B-B14F-4D97-AF65-F5344CB8AC3E}">
        <p14:creationId xmlns:p14="http://schemas.microsoft.com/office/powerpoint/2010/main" val="338579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rgbClr val="002060"/>
                </a:solidFill>
                <a:latin typeface="Monotype Corsiva" pitchFamily="66" charset="0"/>
              </a:rPr>
              <a:t>Делаем туловище бабочки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1" t="32954" r="10611" b="18482"/>
          <a:stretch/>
        </p:blipFill>
        <p:spPr>
          <a:xfrm>
            <a:off x="539551" y="1340768"/>
            <a:ext cx="2120123" cy="1236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30820" r="18216" b="18483"/>
          <a:stretch/>
        </p:blipFill>
        <p:spPr>
          <a:xfrm>
            <a:off x="3463126" y="1412776"/>
            <a:ext cx="2071996" cy="116473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5" t="31643" r="14745" b="30631"/>
          <a:stretch/>
        </p:blipFill>
        <p:spPr>
          <a:xfrm>
            <a:off x="6300192" y="1484784"/>
            <a:ext cx="2359997" cy="997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26438" r="11769" b="27836"/>
          <a:stretch/>
        </p:blipFill>
        <p:spPr>
          <a:xfrm>
            <a:off x="527920" y="3288485"/>
            <a:ext cx="2195331" cy="976821"/>
          </a:xfrm>
          <a:prstGeom prst="rect">
            <a:avLst/>
          </a:prstGeom>
        </p:spPr>
      </p:pic>
      <p:pic>
        <p:nvPicPr>
          <p:cNvPr id="2056" name="Picture 8" descr="C:\Documents and Settings\Пользователь\Рабочий стол\модульное оригами\МК бабочки оригами\туловище\DSC0242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 b="18082"/>
          <a:stretch/>
        </p:blipFill>
        <p:spPr bwMode="auto">
          <a:xfrm>
            <a:off x="3491880" y="3258226"/>
            <a:ext cx="2425515" cy="103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Documents and Settings\Пользователь\Рабочий стол\модульное оригами\МК бабочки оригами\туловище\DSC0242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31411" b="23127"/>
          <a:stretch/>
        </p:blipFill>
        <p:spPr bwMode="auto">
          <a:xfrm>
            <a:off x="6474170" y="3282024"/>
            <a:ext cx="2122882" cy="96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Documents and Settings\Пользователь\Рабочий стол\модульное оригами\МК бабочки оригами\туловище\DSC0242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4" b="8537"/>
          <a:stretch/>
        </p:blipFill>
        <p:spPr bwMode="auto">
          <a:xfrm>
            <a:off x="527920" y="5062356"/>
            <a:ext cx="1959534" cy="113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Documents and Settings\Пользователь\Рабочий стол\модульное оригами\МК бабочки оригами\туловище\DSC0243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2"/>
          <a:stretch/>
        </p:blipFill>
        <p:spPr bwMode="auto">
          <a:xfrm>
            <a:off x="3491880" y="4970071"/>
            <a:ext cx="2108449" cy="131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Documents and Settings\Пользователь\Рабочий стол\модульное оригами\МК бабочки оригами\туловище\DSC0243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8" b="8857"/>
          <a:stretch/>
        </p:blipFill>
        <p:spPr bwMode="auto">
          <a:xfrm>
            <a:off x="6530389" y="5054036"/>
            <a:ext cx="2066663" cy="115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15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7" b="12026"/>
          <a:stretch/>
        </p:blipFill>
        <p:spPr>
          <a:xfrm>
            <a:off x="2555776" y="5229200"/>
            <a:ext cx="1800200" cy="131861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" t="20499" b="6447"/>
          <a:stretch/>
        </p:blipFill>
        <p:spPr>
          <a:xfrm>
            <a:off x="727156" y="3628670"/>
            <a:ext cx="2132459" cy="122872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6" b="13243"/>
          <a:stretch/>
        </p:blipFill>
        <p:spPr>
          <a:xfrm>
            <a:off x="3703056" y="3577965"/>
            <a:ext cx="1944704" cy="12241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6" b="12794"/>
          <a:stretch/>
        </p:blipFill>
        <p:spPr>
          <a:xfrm>
            <a:off x="6517012" y="3621869"/>
            <a:ext cx="1982860" cy="113632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785007"/>
            <a:ext cx="2127672" cy="120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790" y="1778348"/>
            <a:ext cx="2059236" cy="116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56269"/>
            <a:ext cx="2075620" cy="121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20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Вот такое туловище получилось у нашей бабочки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772816"/>
            <a:ext cx="5626968" cy="4220226"/>
          </a:xfrm>
        </p:spPr>
      </p:pic>
    </p:spTree>
    <p:extLst>
      <p:ext uri="{BB962C8B-B14F-4D97-AF65-F5344CB8AC3E}">
        <p14:creationId xmlns:p14="http://schemas.microsoft.com/office/powerpoint/2010/main" val="264486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Теперь начинаем делать левое крыло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4038600" cy="30289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5293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66940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4038600" cy="30289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80928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62068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44008" y="1124744"/>
            <a:ext cx="4114800" cy="994122"/>
          </a:xfrm>
        </p:spPr>
        <p:txBody>
          <a:bodyPr/>
          <a:lstStyle/>
          <a:p>
            <a:r>
              <a:rPr lang="ru-RU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Делаем верхнюю часть крыла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80928"/>
            <a:ext cx="4038600" cy="30289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9540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824</TotalTime>
  <Words>171</Words>
  <Application>Microsoft Office PowerPoint</Application>
  <PresentationFormat>Экран (4:3)</PresentationFormat>
  <Paragraphs>30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Тема2</vt:lpstr>
      <vt:lpstr>Изготовление из модульного оригами «Бабочки»</vt:lpstr>
      <vt:lpstr>Для изготовления бабочки нам понадобится</vt:lpstr>
      <vt:lpstr>Всего нам понадобится модулей</vt:lpstr>
      <vt:lpstr>Делаем туловище бабочки</vt:lpstr>
      <vt:lpstr>Презентация PowerPoint</vt:lpstr>
      <vt:lpstr>Вот такое туловище получилось у нашей бабочки</vt:lpstr>
      <vt:lpstr>Теперь начинаем делать левое крыло</vt:lpstr>
      <vt:lpstr>Презентация PowerPoint</vt:lpstr>
      <vt:lpstr>Делаем верхнюю часть крыла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Делаем нижнюю часть крыла</vt:lpstr>
      <vt:lpstr>Презентация PowerPoint</vt:lpstr>
      <vt:lpstr>Презентация PowerPoint</vt:lpstr>
      <vt:lpstr>Вот что у нас получилось</vt:lpstr>
      <vt:lpstr>Делаем правое крыло</vt:lpstr>
      <vt:lpstr>Презентация PowerPoint</vt:lpstr>
      <vt:lpstr>Делаем верхнюю часть крыла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Делаем нижнюю часть крыла</vt:lpstr>
      <vt:lpstr>Презентация PowerPoint</vt:lpstr>
      <vt:lpstr>Презентация PowerPoint</vt:lpstr>
      <vt:lpstr>Вот что у нас получилось</vt:lpstr>
      <vt:lpstr>Берем  два  кусочка  проволоки  загибаем  в  усики  и  прикрепляем</vt:lpstr>
      <vt:lpstr>Теперь соединяем крылья и туловище</vt:lpstr>
      <vt:lpstr>Меняя цвета, а может и рисунок  можно получить разных но очень красивых бабочек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20</cp:revision>
  <dcterms:created xsi:type="dcterms:W3CDTF">2012-02-23T11:09:38Z</dcterms:created>
  <dcterms:modified xsi:type="dcterms:W3CDTF">2020-04-15T06:50:45Z</dcterms:modified>
</cp:coreProperties>
</file>