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70" r:id="rId11"/>
    <p:sldId id="271" r:id="rId12"/>
    <p:sldId id="265" r:id="rId13"/>
    <p:sldId id="269" r:id="rId14"/>
    <p:sldId id="267" r:id="rId15"/>
    <p:sldId id="266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2383" y="4509120"/>
            <a:ext cx="4815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Полторацкая Наталья Николаевна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аведующий МБДОУ «Детский сад № 49 «Улыбка»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г.Рубцовск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 совета регионального профессионального клуба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«Созвездие Алтая»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132856"/>
            <a:ext cx="8283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Основные требования 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организации и проведению 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конкурсного испытания «Мастер-класс»</a:t>
            </a:r>
            <a:endParaRPr lang="ru-RU" sz="3600" b="1" cap="none" spc="0" dirty="0">
              <a:ln w="900" cmpd="sng">
                <a:solidFill>
                  <a:schemeClr val="accent1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2" descr="E:\2024-01-25_18-05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72" y="332656"/>
            <a:ext cx="1590259" cy="15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-fon-profsoyu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 bwMode="auto">
          <a:xfrm>
            <a:off x="6804248" y="332655"/>
            <a:ext cx="2054040" cy="14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еку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303"/>
            <a:ext cx="2563878" cy="18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88840"/>
            <a:ext cx="8229600" cy="4525963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Презентация педагогического опыта воспитателя по определенной проблеме ( актуализация, краткое обоснование и описание основных идей технологии, метода и т.п.)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Имитационная игра: воспитатель- мастер проводит фрагмент (элемент) работы с детьми на слушателях, демонстрируя технологию, метод и т.д.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Моделирование (объединение слушателей в малые группы для самостоятельной деятельности по разработке собственной модели в режиме технологии или метода мастера)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583" y="188640"/>
            <a:ext cx="6929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Технология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проведения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мастер- класса</a:t>
            </a:r>
          </a:p>
        </p:txBody>
      </p:sp>
    </p:spTree>
    <p:extLst>
      <p:ext uri="{BB962C8B-B14F-4D97-AF65-F5344CB8AC3E}">
        <p14:creationId xmlns:p14="http://schemas.microsoft.com/office/powerpoint/2010/main" val="9124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199" y="2204864"/>
            <a:ext cx="8229600" cy="3456384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Представление результатов работы групп, их выступление с отчётом о выполнении задания. Результат совместной деятельности- демонстрация участниками разработок, показывающих возможность доступного применения метода мастера в практике  собственной деятельности.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Краткое заключительное слово воспитателя- мастера.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583" y="188640"/>
            <a:ext cx="6929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Технология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проведения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мастер- класса</a:t>
            </a:r>
          </a:p>
        </p:txBody>
      </p:sp>
    </p:spTree>
    <p:extLst>
      <p:ext uri="{BB962C8B-B14F-4D97-AF65-F5344CB8AC3E}">
        <p14:creationId xmlns:p14="http://schemas.microsoft.com/office/powerpoint/2010/main" val="38633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4302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Фотопанорама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2" name="Picture 4" descr="E:\DSC_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68760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SC_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80" y="3506641"/>
            <a:ext cx="4240023" cy="28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DSC_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35633"/>
            <a:ext cx="4319880" cy="28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0211" y="404664"/>
            <a:ext cx="4302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Фотопанорама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" name="Picture 5" descr="E:\DSC_04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/>
          <a:stretch/>
        </p:blipFill>
        <p:spPr bwMode="auto">
          <a:xfrm>
            <a:off x="323528" y="1412776"/>
            <a:ext cx="3728866" cy="33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340768"/>
            <a:ext cx="8229600" cy="4752975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мастер- классе должно четко прослеживаться, что именно представляет воспитатель (прием, метод, технологию).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Логично упомянуть, дать комментарий, где используется, какие результаты дает.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Мастер- класс не должен сводиться к лекции, но и играть в течении всего мастер- класса не стоит.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 время мастер- класса старайтесь показать не только себя, но и участников мастер- класса.</a:t>
            </a:r>
          </a:p>
          <a:p>
            <a:pPr marL="0" indent="0" algn="just" eaLnBrk="1" fontAlgn="auto" hangingPunct="1"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бойтесь задавать трудные вопросы. Не стоит долго добиваться того ответа на поставленный вопрос, который нужен вам.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6532" y="260648"/>
            <a:ext cx="5750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Несколько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советов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587" y="332656"/>
            <a:ext cx="8371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Особо следует обратить внимание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Речь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голос (тон, сила, выразительность, дикция, интонация, техника речи);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Мимику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жест, управление эмоциями;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Пантомимику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(осанка, умение стоять, сидеть, наблюдать за поведением участников);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Искусство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 (психологическая избирательность, способность к педагогическому вниманию,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эмпатия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Педагогическую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импровизацию (умение работать по плану «в голове», привлекать личный опыт, управлять незапланированными ситуациями);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Коммуникативную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культуру, умение вести диалог, дискуссию;</a:t>
            </a:r>
          </a:p>
          <a:p>
            <a:pPr>
              <a:spcAft>
                <a:spcPct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Чувство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0249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072" y="1875877"/>
            <a:ext cx="8181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проведения мастер – класса главное – не сообщить и освоить информацию, а передать способы деятельности, будь то прием, метод, методика или технология.  Передать продуктивные способы работы – одна из важнейших задач для мастера.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775" y="548680"/>
            <a:ext cx="7904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Результат работы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мастер-класса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980728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«Становится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мастером педагогического труда скорее всего тот, кто почувствовал в себе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исследователя»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Сухомлинский</a:t>
            </a:r>
            <a:endParaRPr lang="ru-RU" sz="2400" b="1" dirty="0" smtClean="0">
              <a:solidFill>
                <a:srgbClr val="0070C0"/>
              </a:solidFill>
              <a:latin typeface="Garamond" pitchFamily="18" charset="0"/>
              <a:cs typeface="Segoe UI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4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916832"/>
            <a:ext cx="7992888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Мастер-класс</a:t>
            </a:r>
            <a:r>
              <a:rPr lang="ru-RU" sz="3600" b="1" dirty="0" smtClean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 выраженная форма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ученичества у Мастера, то есть передача ученикам опыта, мастерства, искусства  в точном смысле, чаще всего путём прямого   и комментированного показа приёмов работы.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М.М. Поташник,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Российской академии образования,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профессор </a:t>
            </a:r>
          </a:p>
          <a:p>
            <a:pPr>
              <a:lnSpc>
                <a:spcPct val="80000"/>
              </a:lnSpc>
            </a:pPr>
            <a:r>
              <a:rPr lang="ru-RU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733" y="382389"/>
            <a:ext cx="7126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мастер-класс?</a:t>
            </a:r>
            <a:endParaRPr lang="ru-RU" sz="4400" b="1" cap="none" spc="0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6733" y="382389"/>
            <a:ext cx="7126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мастер-класс?</a:t>
            </a:r>
            <a:endParaRPr lang="ru-RU" sz="4400" b="1" cap="none" spc="0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(от английского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masterclass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лучший в какой-либо области +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занятие, урок) -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форма проведения обучающего тренинга-семинара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отработки практических навыков по различным методикам и технологиям с целью повышения профессионального уровня и обмена передовым опытом участников, расширения кругозора и приобщения к новейшим областям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17021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6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ru-RU" sz="2400" b="1" dirty="0">
                <a:solidFill>
                  <a:srgbClr val="0349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специалист, достигший высокого искусства в своем деле. 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С.И.Ожегов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филологических наук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136" y="3861048"/>
            <a:ext cx="7655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«Становится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мастером педагогического труда скорее всего тот, кто почувствовал в себе исследователя". 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Сухомлинский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263691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07504" y="404664"/>
            <a:ext cx="2281976" cy="208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озиция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консультанта и советника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17633" y="846368"/>
            <a:ext cx="2413169" cy="22585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исключает официальное оценивание работы участников мастер-класса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504" y="2636912"/>
            <a:ext cx="2592288" cy="216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 старается задействовать участников в процесс, сделать их активными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51464" y="3305308"/>
            <a:ext cx="1849929" cy="1975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работает вместе со всеми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248491" y="4509120"/>
            <a:ext cx="3251501" cy="2232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задания Мастера и его действия направлены на то, чтобы подключить воображение участников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08004" y="4293096"/>
            <a:ext cx="2772308" cy="2448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 создаёт атмосферу открытости, доброжелательности, сотворчества в общении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27783" y="1633446"/>
            <a:ext cx="3888432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знаю, как это сделать, и я научу вас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2590" y="81438"/>
            <a:ext cx="5018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Позиция мастера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0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444" y="2060848"/>
            <a:ext cx="8243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проблемы мастером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актуализация знаний участников в данной проблемной плоскости (панель) предоставляющая возможность высказываться каждому участнику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объединение в группы для решения проблемы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работа с материалом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представление результатов работы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обсуждение и корректировка результатов работы (рефлексия)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089" y="188640"/>
            <a:ext cx="87920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Примерная 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проведения мастер-класса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881" y="116632"/>
            <a:ext cx="8757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Особенности «мастер-класса»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98" y="1036201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новый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к философии обучения, ломающий устоявшиеся стереотипы;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метод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самостоятельной работы в малых группах, позволяющий провести обмен мнениями;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включения всех в активную деятельность;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постановка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проблемной задачи и решение ее через проигрывание различных ситуаций;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приемы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раскрывающие творческий потенциал, как мастера, так и участников мастер-класса;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методы, технологии работы должны предлагаться, а не навязываться участникам;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представление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каждому участнику для изучения предлагаемого методического материала;</a:t>
            </a:r>
          </a:p>
          <a:p>
            <a:pPr lvl="0" algn="just">
              <a:tabLst>
                <a:tab pos="18034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познания гораздо важнее, ценнее, чем само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40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546017" y="2276872"/>
            <a:ext cx="79928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должен демонстрировать конкретный методический прием или метод, методику преподавания, технологию обучения и воспитания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должен всегда начинаться с актуализации знаний каждого по предлагаемой проблеме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813" y="147549"/>
            <a:ext cx="87563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Требования к организации </a:t>
            </a: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проведению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мастер-класса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611560" y="1512109"/>
            <a:ext cx="7992888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Работа в малых группах. 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всех в активную деятельность.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Проигрывание различных ситуаций.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Приемы, раскрывающие творческий потенциал.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Формы, методы, технологии работы предлагаются, а не навязываться участникам.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 познания гораздо важнее, ценнее, чем само знание.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Форма взаимодействия – сотрудничество, сотворчество, совместный поиск.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433" y="65160"/>
            <a:ext cx="73672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Важнейшие особенности </a:t>
            </a:r>
            <a:b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мастер– класса</a:t>
            </a:r>
          </a:p>
        </p:txBody>
      </p:sp>
    </p:spTree>
    <p:extLst>
      <p:ext uri="{BB962C8B-B14F-4D97-AF65-F5344CB8AC3E}">
        <p14:creationId xmlns:p14="http://schemas.microsoft.com/office/powerpoint/2010/main" val="3500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6|1.6|1.6|1.8|1.6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838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2024-01-25T08:00:10Z</dcterms:created>
  <dcterms:modified xsi:type="dcterms:W3CDTF">2024-01-25T11:30:21Z</dcterms:modified>
</cp:coreProperties>
</file>