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8" r:id="rId3"/>
    <p:sldId id="261" r:id="rId4"/>
    <p:sldId id="265" r:id="rId5"/>
    <p:sldId id="262" r:id="rId6"/>
    <p:sldId id="264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7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268760"/>
            <a:ext cx="514884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СВИСТУЛЬКИ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Users\User\Downloads\d90bf4fd913a38bdebd8353792fq--muzykalnye-instrumenty-svistulka-utka-malenka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45024"/>
            <a:ext cx="3706381" cy="277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wnloads\aefdb7fb5f88262e3c6bfa1ca0mn--russkij-stil-svistulka-utoch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4401369" cy="293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83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ладелец\Desktop\фон\164375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75"/>
            <a:ext cx="9345613" cy="735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C:\Users\Владелец\Desktop\деревянные игрушки\7a5ba5d07c8ed4964382556b05d5a8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143000"/>
            <a:ext cx="4206875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 descr="C:\Users\Владелец\Desktop\Игрушки-детей-мира-2-768x45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357313"/>
            <a:ext cx="3000375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C:\Users\Владелец\Desktop\13019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34290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Содержимое 12"/>
          <p:cNvSpPr>
            <a:spLocks noGrp="1"/>
          </p:cNvSpPr>
          <p:nvPr>
            <p:ph sz="quarter" idx="2"/>
          </p:nvPr>
        </p:nvSpPr>
        <p:spPr>
          <a:xfrm>
            <a:off x="4714875" y="3643313"/>
            <a:ext cx="4143375" cy="300037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1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детей в ладошках птички,</a:t>
            </a:r>
          </a:p>
          <a:p>
            <a:pPr algn="ctr" eaLnBrk="1" hangingPunct="1">
              <a:buFont typeface="Arial" charset="0"/>
              <a:buNone/>
            </a:pPr>
            <a:r>
              <a:rPr lang="ru-RU" sz="1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виду птички-невелички,</a:t>
            </a:r>
          </a:p>
          <a:p>
            <a:pPr algn="ctr" eaLnBrk="1" hangingPunct="1">
              <a:buFont typeface="Arial" charset="0"/>
              <a:buNone/>
            </a:pPr>
            <a:r>
              <a:rPr lang="ru-RU" sz="1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Только птички не порхают.</a:t>
            </a:r>
          </a:p>
          <a:p>
            <a:pPr algn="ctr" eaLnBrk="1" hangingPunct="1">
              <a:buFont typeface="Arial" charset="0"/>
              <a:buNone/>
            </a:pPr>
            <a:r>
              <a:rPr lang="ru-RU" sz="1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небеса не улетают.</a:t>
            </a:r>
          </a:p>
          <a:p>
            <a:pPr algn="ctr" eaLnBrk="1" hangingPunct="1">
              <a:buFont typeface="Arial" charset="0"/>
              <a:buNone/>
            </a:pPr>
            <a:r>
              <a:rPr lang="ru-RU" sz="1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 бережно их носят,</a:t>
            </a:r>
          </a:p>
          <a:p>
            <a:pPr algn="ctr" eaLnBrk="1" hangingPunct="1">
              <a:buFont typeface="Arial" charset="0"/>
              <a:buNone/>
            </a:pPr>
            <a:r>
              <a:rPr lang="ru-RU" sz="1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 их ко рту подносят,</a:t>
            </a:r>
          </a:p>
          <a:p>
            <a:pPr algn="ctr" eaLnBrk="1" hangingPunct="1">
              <a:buFont typeface="Arial" charset="0"/>
              <a:buNone/>
            </a:pPr>
            <a:r>
              <a:rPr lang="ru-RU" sz="1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Дуют в птичек-те свистят,</a:t>
            </a:r>
          </a:p>
          <a:p>
            <a:pPr algn="ctr" eaLnBrk="1" hangingPunct="1">
              <a:buFont typeface="Arial" charset="0"/>
              <a:buNone/>
            </a:pPr>
            <a:r>
              <a:rPr lang="ru-RU" sz="1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Всех в округе веселят</a:t>
            </a:r>
          </a:p>
        </p:txBody>
      </p:sp>
    </p:spTree>
    <p:extLst>
      <p:ext uri="{BB962C8B-B14F-4D97-AF65-F5344CB8AC3E}">
        <p14:creationId xmlns:p14="http://schemas.microsoft.com/office/powerpoint/2010/main" val="4252934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8856984" cy="66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791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фото\1\20211012_1436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" r="4919"/>
          <a:stretch/>
        </p:blipFill>
        <p:spPr bwMode="auto">
          <a:xfrm rot="10800000">
            <a:off x="1115616" y="2204864"/>
            <a:ext cx="680085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72265" y="332656"/>
            <a:ext cx="81889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Альбом </a:t>
            </a:r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«Свистульки»</a:t>
            </a:r>
            <a:endParaRPr lang="ru-RU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МБДОУ «Детский сад № 49 «Улыбка»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3684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то\1\20211012_1438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2" r="41353"/>
          <a:stretch/>
        </p:blipFill>
        <p:spPr bwMode="auto">
          <a:xfrm rot="5400000">
            <a:off x="582103" y="1442233"/>
            <a:ext cx="380293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фото\1\20211012_1438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6" r="34683"/>
          <a:stretch/>
        </p:blipFill>
        <p:spPr bwMode="auto">
          <a:xfrm rot="5400000">
            <a:off x="4862870" y="1442233"/>
            <a:ext cx="3882355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64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фото\1\20211012_14375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3" r="21715"/>
          <a:stretch/>
        </p:blipFill>
        <p:spPr bwMode="auto">
          <a:xfrm rot="5400000">
            <a:off x="408259" y="1688085"/>
            <a:ext cx="443865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фото\1\20211012_1437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r="31980"/>
          <a:stretch/>
        </p:blipFill>
        <p:spPr bwMode="auto">
          <a:xfrm rot="5400000">
            <a:off x="4602427" y="1564260"/>
            <a:ext cx="4191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234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фото\1\20211012_1437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3" r="30561"/>
          <a:stretch/>
        </p:blipFill>
        <p:spPr bwMode="auto">
          <a:xfrm rot="5400000">
            <a:off x="484459" y="1772816"/>
            <a:ext cx="428625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ownloads\WhatsApp Image 2021-10-12 at 14.45.59 (1)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34"/>
          <a:stretch/>
        </p:blipFill>
        <p:spPr bwMode="auto">
          <a:xfrm>
            <a:off x="4644008" y="1451023"/>
            <a:ext cx="4084794" cy="440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5189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</TotalTime>
  <Words>54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2021-10-27T16:22:55Z</dcterms:created>
  <dcterms:modified xsi:type="dcterms:W3CDTF">2021-10-27T18:15:49Z</dcterms:modified>
</cp:coreProperties>
</file>