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1884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нтернет портфолио\права консультация для родителе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838" y="-773113"/>
            <a:ext cx="7559676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Интернет портфолио\права консультация для родителей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838" y="-773113"/>
            <a:ext cx="7559676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Интернет портфолио\права консультация для родителе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838" y="-773113"/>
            <a:ext cx="7559676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Интернет портфолио\права консультация для родителей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838" y="-773113"/>
            <a:ext cx="7559676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123456</dc:creator>
  <cp:lastModifiedBy>123456</cp:lastModifiedBy>
  <cp:revision>1</cp:revision>
  <dcterms:created xsi:type="dcterms:W3CDTF">2016-11-10T01:58:21Z</dcterms:created>
  <dcterms:modified xsi:type="dcterms:W3CDTF">2016-11-10T02:00:38Z</dcterms:modified>
</cp:coreProperties>
</file>