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820025" cy="645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208912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676009" cy="652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48017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20025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XTreme</cp:lastModifiedBy>
  <cp:revision>2</cp:revision>
  <dcterms:modified xsi:type="dcterms:W3CDTF">2016-11-14T08:17:21Z</dcterms:modified>
</cp:coreProperties>
</file>