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3" r:id="rId3"/>
    <p:sldId id="343" r:id="rId4"/>
    <p:sldId id="344" r:id="rId5"/>
    <p:sldId id="345" r:id="rId6"/>
    <p:sldId id="346" r:id="rId7"/>
    <p:sldId id="347" r:id="rId8"/>
    <p:sldId id="337" r:id="rId9"/>
    <p:sldId id="349" r:id="rId10"/>
    <p:sldId id="351" r:id="rId11"/>
    <p:sldId id="352" r:id="rId12"/>
    <p:sldId id="353" r:id="rId13"/>
    <p:sldId id="354" r:id="rId14"/>
    <p:sldId id="341" r:id="rId15"/>
    <p:sldId id="355" r:id="rId16"/>
    <p:sldId id="35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1" autoAdjust="0"/>
    <p:restoredTop sz="94660"/>
  </p:normalViewPr>
  <p:slideViewPr>
    <p:cSldViewPr snapToGrid="0">
      <p:cViewPr>
        <p:scale>
          <a:sx n="80" d="100"/>
          <a:sy n="80" d="100"/>
        </p:scale>
        <p:origin x="-898" y="-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41D8-D49E-4D03-B526-5B9EA60D2C91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41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41D8-D49E-4D03-B526-5B9EA60D2C91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2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41D8-D49E-4D03-B526-5B9EA60D2C91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5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41D8-D49E-4D03-B526-5B9EA60D2C91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2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41D8-D49E-4D03-B526-5B9EA60D2C91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8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41D8-D49E-4D03-B526-5B9EA60D2C91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9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41D8-D49E-4D03-B526-5B9EA60D2C91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2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41D8-D49E-4D03-B526-5B9EA60D2C91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5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41D8-D49E-4D03-B526-5B9EA60D2C91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5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41D8-D49E-4D03-B526-5B9EA60D2C91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8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80841D8-D49E-4D03-B526-5B9EA60D2C91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7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80841D8-D49E-4D03-B526-5B9EA60D2C91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1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199" y="183734"/>
            <a:ext cx="8991601" cy="268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№ 24 «Солнышко»</a:t>
            </a:r>
          </a:p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(МБДОУ «Детский сад № 24 «Солнышко»)</a:t>
            </a:r>
          </a:p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658206, г. Рубцовск ул. Путевая, 15 </a:t>
            </a:r>
          </a:p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телефон: (838557) 4-19-15, 4-02-33</a:t>
            </a:r>
          </a:p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solnyshko24@bk.ru; https://ds24.educrub.ru/</a:t>
            </a:r>
          </a:p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ОКПО 40848852, ОГРН 1022200813579,</a:t>
            </a:r>
          </a:p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ИНН/КПП 2209016077/ 220901001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62090" y="4379588"/>
            <a:ext cx="4570248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Волегова Юлия Александровна</a:t>
            </a:r>
          </a:p>
          <a:p>
            <a:pPr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«Солнышко»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908" y="6222974"/>
            <a:ext cx="2332182" cy="39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Рубцовск, 2026 г.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6842" y="3130637"/>
            <a:ext cx="10436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Спич-рефлексия «От опыта к мастерству: путь длиною в сердце»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92251" y="1860585"/>
            <a:ext cx="11199006" cy="287143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«1000 и 1 название»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>
                <a:srgbClr val="A6B727"/>
              </a:buClr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Рутина: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мытье рук перед обедом</a:t>
            </a:r>
          </a:p>
          <a:p>
            <a:pPr lvl="0">
              <a:spcBef>
                <a:spcPts val="1000"/>
              </a:spcBef>
              <a:buClr>
                <a:srgbClr val="A6B727"/>
              </a:buClr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Переосмысление: 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92251" y="1516381"/>
            <a:ext cx="11199006" cy="38481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«1000 и 1 название»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>
                <a:srgbClr val="A6B727"/>
              </a:buClr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Рутина: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мытье рук перед обедом</a:t>
            </a:r>
          </a:p>
          <a:p>
            <a:pPr>
              <a:spcBef>
                <a:spcPts val="1000"/>
              </a:spcBef>
              <a:buClr>
                <a:srgbClr val="A6B727"/>
              </a:buClr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Переосмысление: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«Гигиенический тайм-менеджмент» или «Водные процедуры как элемент тактильной релаксации перед приёмом пищи»</a:t>
            </a:r>
          </a:p>
          <a:p>
            <a:pPr lvl="0">
              <a:spcBef>
                <a:spcPts val="1000"/>
              </a:spcBef>
              <a:buClr>
                <a:srgbClr val="A6B727"/>
              </a:buClr>
            </a:pP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92251" y="1478280"/>
            <a:ext cx="11199006" cy="374141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«Точка удивления»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>
                <a:srgbClr val="A6B727"/>
              </a:buClr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пластиковая крышка от бутылки</a:t>
            </a:r>
          </a:p>
          <a:p>
            <a:pPr lvl="0">
              <a:spcBef>
                <a:spcPts val="1000"/>
              </a:spcBef>
              <a:buClr>
                <a:srgbClr val="A6B727"/>
              </a:buClr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для игры: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колёса для машины, тарелочки для кукол</a:t>
            </a:r>
          </a:p>
          <a:p>
            <a:pPr lvl="0">
              <a:spcBef>
                <a:spcPts val="1000"/>
              </a:spcBef>
              <a:buClr>
                <a:srgbClr val="A6B727"/>
              </a:buClr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Глубинный смысл: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почему она круглая? Что ещё в мире круглое?</a:t>
            </a:r>
          </a:p>
        </p:txBody>
      </p:sp>
    </p:spTree>
    <p:extLst>
      <p:ext uri="{BB962C8B-B14F-4D97-AF65-F5344CB8AC3E}">
        <p14:creationId xmlns:p14="http://schemas.microsoft.com/office/powerpoint/2010/main" val="16938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92251" y="1478280"/>
            <a:ext cx="11199006" cy="374141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«Точка удивления»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>
                <a:srgbClr val="A6B727"/>
              </a:buClr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расческа</a:t>
            </a:r>
          </a:p>
          <a:p>
            <a:pPr lvl="0">
              <a:spcBef>
                <a:spcPts val="1000"/>
              </a:spcBef>
              <a:buClr>
                <a:srgbClr val="A6B727"/>
              </a:buClr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для игры: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pPr lvl="0">
              <a:spcBef>
                <a:spcPts val="1000"/>
              </a:spcBef>
              <a:buClr>
                <a:srgbClr val="A6B727"/>
              </a:buClr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Глубинный смысл: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40085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1752" y="1627632"/>
            <a:ext cx="11585448" cy="9418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– это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752" y="3209603"/>
            <a:ext cx="11585448" cy="161182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заявить о себе, о своих лучших качествах.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поделиться собственным опытом и перенять опыт коллег.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праздник, который запомнится на всю жизнь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478" y="326898"/>
            <a:ext cx="6184773" cy="111137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«Дорогу осили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идущий»</a:t>
            </a:r>
          </a:p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трока из «Гимна щедрости» из сборника религиозных гимнов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7952" y="2921507"/>
            <a:ext cx="6202299" cy="9418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«Путь в тысячу ли начинается с одного шага»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Конфуций, Древний Китай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478" y="5255514"/>
            <a:ext cx="6184773" cy="9418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«Конкурс осили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тот, кто идёт с открытым сердцем и верой в своё дело»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3315652" y="1657349"/>
            <a:ext cx="344424" cy="990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315652" y="4095749"/>
            <a:ext cx="344424" cy="962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9" y="647700"/>
            <a:ext cx="5057776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199" y="183734"/>
            <a:ext cx="8991601" cy="268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№ 24 «Солнышко»</a:t>
            </a:r>
          </a:p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(МБДОУ «Детский сад № 24 «Солнышко»)</a:t>
            </a:r>
          </a:p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658206, г. Рубцовск ул. Путевая, 15 </a:t>
            </a:r>
          </a:p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телефон: (838557) 4-19-15, 4-02-33</a:t>
            </a:r>
          </a:p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solnyshko24@bk.ru; https://ds24.educrub.ru/</a:t>
            </a:r>
          </a:p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ОКПО 40848852, ОГРН 1022200813579,</a:t>
            </a:r>
          </a:p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ИНН/КПП 2209016077/ 220901001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62090" y="4379588"/>
            <a:ext cx="4570248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Волегова Юлия Александровна</a:t>
            </a:r>
          </a:p>
          <a:p>
            <a:pPr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«Солнышко»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908" y="6222974"/>
            <a:ext cx="2332182" cy="39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Рубцовск, 2026 г.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6842" y="3130637"/>
            <a:ext cx="10436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Спич-рефлексия «От опыта к мастерству: путь длиною в сердце»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4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1752" y="256032"/>
            <a:ext cx="11585448" cy="9418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года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1582520" flipH="1">
            <a:off x="2764340" y="1409649"/>
            <a:ext cx="457200" cy="1264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0017480">
            <a:off x="8790844" y="1410430"/>
            <a:ext cx="457200" cy="1249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763232"/>
            <a:ext cx="5508498" cy="3823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8" y="2763232"/>
            <a:ext cx="5600702" cy="3823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8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1752" y="256032"/>
            <a:ext cx="11585448" cy="9418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конкурсного пути «Воспитатель года»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192" y="2379406"/>
            <a:ext cx="3035808" cy="406072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Цели: 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аскрыть свои профессиональные возможности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признание и оценку на местном уровне.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5802" y="2379406"/>
            <a:ext cx="4777347" cy="406072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Цели: 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Обменяться опытом с лучшими коллегами региона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Представить достойно свою педагогическую концепцию.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59952" y="2379407"/>
            <a:ext cx="3127248" cy="406072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Цели: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Внести вклад в развитие дошкольного образования страны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 частью профессионального сообщества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723644" y="1287780"/>
            <a:ext cx="374904" cy="59436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907024" y="1287780"/>
            <a:ext cx="374904" cy="59436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0076688" y="1287780"/>
            <a:ext cx="374904" cy="59436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9539" y="1882140"/>
            <a:ext cx="2263120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13" lvl="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3137" y="1882140"/>
            <a:ext cx="1342676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45946" y="1882140"/>
            <a:ext cx="2036391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772275" y="2875389"/>
            <a:ext cx="4927506" cy="9418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Неужели всё это сделала я?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6" y="346777"/>
            <a:ext cx="5693474" cy="59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1752" y="256032"/>
            <a:ext cx="11585448" cy="9418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конкурсного пути «Воспитатель года»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192" y="2379406"/>
            <a:ext cx="3035808" cy="406072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Цели: 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аскрыть свои профессиональные возможности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признание и оценку на местном уровне.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5802" y="2379406"/>
            <a:ext cx="4777347" cy="406072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Цели: 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Обменяться опытом с лучшими коллегами региона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Представить достойно свою педагогическую концепцию.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59952" y="2379407"/>
            <a:ext cx="3127248" cy="406072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Цели: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Внести вклад в развитие дошкольного образования страны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 частью профессионального сообщества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723644" y="1287780"/>
            <a:ext cx="374904" cy="59436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907024" y="1287780"/>
            <a:ext cx="374904" cy="59436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0076688" y="1287780"/>
            <a:ext cx="374904" cy="59436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9539" y="1882140"/>
            <a:ext cx="2263120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13" lvl="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3137" y="1882140"/>
            <a:ext cx="1342676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45946" y="1882140"/>
            <a:ext cx="2036391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41553" y="2987354"/>
            <a:ext cx="2258748" cy="9418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542144" y="2987354"/>
            <a:ext cx="2514601" cy="9418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Стрессоустойчивость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0" y="591940"/>
            <a:ext cx="6896100" cy="57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1752" y="256032"/>
            <a:ext cx="11585448" cy="9418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конкурсного пути «Воспитатель года»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192" y="2379406"/>
            <a:ext cx="3035808" cy="406072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Цели: 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аскрыть свои профессиональные возможности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признание и оценку на местном уровне.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5802" y="2379406"/>
            <a:ext cx="4777347" cy="406072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Цели: 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Обменяться опытом с лучшими коллегами региона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Представить достойно свою педагогическую концепцию.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59952" y="2379407"/>
            <a:ext cx="3127248" cy="406072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Цели: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Внести вклад в развитие дошкольного образования страны</a:t>
            </a:r>
          </a:p>
          <a:p>
            <a:pPr marL="55626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 частью профессионального сообщества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723644" y="1287780"/>
            <a:ext cx="374904" cy="59436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907024" y="1287780"/>
            <a:ext cx="374904" cy="59436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0076688" y="1287780"/>
            <a:ext cx="374904" cy="59436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9539" y="1882140"/>
            <a:ext cx="2263120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13" lvl="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3137" y="1882140"/>
            <a:ext cx="1342676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45946" y="1882140"/>
            <a:ext cx="2036391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597686"/>
              </p:ext>
            </p:extLst>
          </p:nvPr>
        </p:nvGraphicFramePr>
        <p:xfrm>
          <a:off x="301752" y="1496291"/>
          <a:ext cx="11456450" cy="48591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28225"/>
                <a:gridCol w="5728225"/>
              </a:tblGrid>
              <a:tr h="37146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Неуверенность, страх</a:t>
                      </a:r>
                    </a:p>
                  </a:txBody>
                  <a:tcPr marL="66693" marR="66693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Уверенность</a:t>
                      </a:r>
                    </a:p>
                  </a:txBody>
                  <a:tcPr marL="66693" marR="66693" marT="0" marB="0"/>
                </a:tc>
              </a:tr>
              <a:tr h="188743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Недовольство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(недостаточно делаю)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Разочарование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(что-то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получается не так,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как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хочется)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93" marR="66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Радость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Удовлетворённость результатом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Творческий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полёт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Удовольствие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693" marR="66693" marT="0" marB="0"/>
                </a:tc>
              </a:tr>
              <a:tr h="371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Усталость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693" marR="66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Эмоциональный подъём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693" marR="66693" marT="0" marB="0"/>
                </a:tc>
              </a:tr>
              <a:tr h="371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693" marR="66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Гордость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693" marR="66693" marT="0" marB="0"/>
                </a:tc>
              </a:tr>
              <a:tr h="742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693" marR="66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Радость от знакомств с новыми интересными людьми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693" marR="66693" marT="0" marB="0"/>
                </a:tc>
              </a:tr>
              <a:tr h="742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693" marR="66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Восхищение и уважение к коллегам из разных регионов нашей страны.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693" marR="66693" marT="0" marB="0"/>
                </a:tc>
              </a:tr>
              <a:tr h="37146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693" marR="666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01752" y="256032"/>
            <a:ext cx="11585448" cy="9418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и эмоции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конкурсном пути «Воспитатель года»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4"/>
          <a:stretch/>
        </p:blipFill>
        <p:spPr>
          <a:xfrm>
            <a:off x="671866" y="1929309"/>
            <a:ext cx="5979305" cy="4128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624" y="1850572"/>
            <a:ext cx="4207107" cy="420710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92251" y="549946"/>
            <a:ext cx="6338534" cy="9418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«Золотая ракушка – 2025»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31577" y="549946"/>
            <a:ext cx="3855202" cy="9418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«Лягушка-путешественница.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Брать или не брать»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4748</TotalTime>
  <Words>601</Words>
  <Application>Microsoft Office PowerPoint</Application>
  <PresentationFormat>Произвольный</PresentationFormat>
  <Paragraphs>115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Parcel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Волегова</dc:creator>
  <cp:lastModifiedBy>AdminPC</cp:lastModifiedBy>
  <cp:revision>204</cp:revision>
  <dcterms:created xsi:type="dcterms:W3CDTF">2025-01-27T11:54:43Z</dcterms:created>
  <dcterms:modified xsi:type="dcterms:W3CDTF">2026-03-15T19:41:54Z</dcterms:modified>
</cp:coreProperties>
</file>