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88024" y="1916832"/>
            <a:ext cx="3313355" cy="170216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Проект «Моя семья»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младшая группа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Подготовили воспитатели: </a:t>
            </a:r>
          </a:p>
          <a:p>
            <a:r>
              <a:rPr lang="ru-RU" dirty="0" smtClean="0"/>
              <a:t>Рифель Н.В.</a:t>
            </a:r>
          </a:p>
          <a:p>
            <a:r>
              <a:rPr lang="ru-RU" dirty="0" smtClean="0"/>
              <a:t>Мамаева Т.В.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28533" y="1244757"/>
            <a:ext cx="4992553" cy="374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8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Дидактические игры:</a:t>
            </a:r>
            <a:b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«Позвони по телефону маме, папе»; «Назови ласково»; «Вежливые слова» и т.п.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88632" y="1876264"/>
            <a:ext cx="3707904" cy="27809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07423" y="3611205"/>
            <a:ext cx="3203848" cy="24028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1533" y="2444891"/>
            <a:ext cx="3648405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04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Экспериментирование</a:t>
            </a:r>
            <a:b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«Что лучше подойдет для торта?»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93677" y="2047283"/>
            <a:ext cx="3347864" cy="25108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8087" y="2019588"/>
            <a:ext cx="3323861" cy="24928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822" y="3811037"/>
            <a:ext cx="3468378" cy="260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3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768870" cy="97391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Игры с конструктором: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700808"/>
            <a:ext cx="3635896" cy="27269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6074" y="2146294"/>
            <a:ext cx="3563888" cy="26729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64904" y="3712468"/>
            <a:ext cx="3419872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28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2968302" cy="39577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223239"/>
            <a:ext cx="2787774" cy="37170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68619" y="3004390"/>
            <a:ext cx="4091947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78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Коллективная работа:</a:t>
            </a:r>
            <a:b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7" t="23656" r="13225" b="18279"/>
          <a:stretch/>
        </p:blipFill>
        <p:spPr>
          <a:xfrm rot="5400000">
            <a:off x="4390666" y="2170174"/>
            <a:ext cx="5051837" cy="33930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4089" y="2080177"/>
            <a:ext cx="4764021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37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7024744" cy="75788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Консультации: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3" y="1484784"/>
            <a:ext cx="2729881" cy="38610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708920"/>
            <a:ext cx="2678970" cy="37890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284" y="2132856"/>
            <a:ext cx="2831705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971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7920880" cy="143103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Цель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проекта: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Формировать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образ «Я», умение называть своё имя, фамилию, имена членов семьи, развивать представление  о своей семье.. Воспитание чувства привязанности и любви к своим родителям, родственникам.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3068960"/>
            <a:ext cx="7704856" cy="3240360"/>
          </a:xfrm>
        </p:spPr>
        <p:txBody>
          <a:bodyPr/>
          <a:lstStyle/>
          <a:p>
            <a:pPr marL="68580" indent="0" algn="ctr">
              <a:buNone/>
            </a:pPr>
            <a:r>
              <a:rPr lang="ru-RU" b="1" dirty="0"/>
              <a:t>Задачи проекта:</a:t>
            </a:r>
            <a:endParaRPr lang="ru-RU" dirty="0"/>
          </a:p>
          <a:p>
            <a:r>
              <a:rPr lang="ru-RU" dirty="0" smtClean="0"/>
              <a:t>Вызвать </a:t>
            </a:r>
            <a:r>
              <a:rPr lang="ru-RU" dirty="0"/>
              <a:t>положительные эмоции в беседе о семье, развивать умение выражать свои чувства (радость, нежность) ;</a:t>
            </a:r>
          </a:p>
          <a:p>
            <a:r>
              <a:rPr lang="ru-RU" dirty="0"/>
              <a:t>Познакомить детей с понятиями «семья», «имя» и «фамилия</a:t>
            </a:r>
            <a:r>
              <a:rPr lang="ru-RU" dirty="0" smtClean="0"/>
              <a:t>»;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81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24744"/>
            <a:ext cx="7704856" cy="4707885"/>
          </a:xfrm>
        </p:spPr>
        <p:txBody>
          <a:bodyPr/>
          <a:lstStyle/>
          <a:p>
            <a:r>
              <a:rPr lang="ru-RU" dirty="0"/>
              <a:t>• Воспитывать у детей любовь и уважение к членам семьи, учит проявлять заботу о родных людях.</a:t>
            </a:r>
          </a:p>
          <a:p>
            <a:r>
              <a:rPr lang="ru-RU" dirty="0"/>
              <a:t>• Способствовать активному вовлечению родителей в совместную деятельность с ребёнком в условиях семьи и детского сада.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2" r="33710"/>
          <a:stretch/>
        </p:blipFill>
        <p:spPr>
          <a:xfrm rot="5400000">
            <a:off x="3109546" y="2535374"/>
            <a:ext cx="2893732" cy="472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13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Ожидаемые результаты реализации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564904"/>
            <a:ext cx="7776864" cy="3744416"/>
          </a:xfrm>
        </p:spPr>
        <p:txBody>
          <a:bodyPr/>
          <a:lstStyle/>
          <a:p>
            <a:r>
              <a:rPr lang="ru-RU" dirty="0"/>
              <a:t>Дети узнают больше о своей семье: о членах семьи, традициях. Проявление уважение и забот ко всем членам семьи. Умение организовывать сюжетно-ролевые игры на основе имеющихся знаний о семье. Понимание значимости семьи в жизни каждого человека.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877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024744" cy="1143000"/>
          </a:xfrm>
        </p:spPr>
        <p:txBody>
          <a:bodyPr/>
          <a:lstStyle/>
          <a:p>
            <a:r>
              <a:rPr lang="ru-RU" dirty="0" smtClean="0"/>
              <a:t>Результаты проекта: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43608" y="1700808"/>
            <a:ext cx="7632848" cy="4392488"/>
          </a:xfrm>
        </p:spPr>
        <p:txBody>
          <a:bodyPr/>
          <a:lstStyle/>
          <a:p>
            <a:r>
              <a:rPr lang="ru-RU" dirty="0" smtClean="0"/>
              <a:t>Выставка: «Моя любимая игрушка»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163489"/>
            <a:ext cx="2355726" cy="31409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068960"/>
            <a:ext cx="2139702" cy="28529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156135"/>
            <a:ext cx="2139702" cy="28529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68960"/>
            <a:ext cx="2139702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0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862"/>
            <a:ext cx="4392488" cy="658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76672"/>
            <a:ext cx="1995686" cy="26609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664" y="1484784"/>
            <a:ext cx="2139702" cy="28529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01008"/>
            <a:ext cx="1995686" cy="266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40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6520570" cy="9739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Сюжетно – ролевые игры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«Моя семья»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40660" y="1840260"/>
            <a:ext cx="3419872" cy="25649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18936" y="2042592"/>
            <a:ext cx="2906126" cy="21602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33056"/>
            <a:ext cx="3203848" cy="24028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6" y="2056284"/>
            <a:ext cx="2843808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30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312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6768870" cy="8298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Инсценировка сказок: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Три медведя, Маша и медведь, Кот лиса и петух.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48341" y="2076595"/>
            <a:ext cx="3582358" cy="268676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92530" y="3513009"/>
            <a:ext cx="3552395" cy="26642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87343" y="2235729"/>
            <a:ext cx="3779912" cy="283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13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61</TotalTime>
  <Words>196</Words>
  <Application>Microsoft Office PowerPoint</Application>
  <PresentationFormat>Экран (4:3)</PresentationFormat>
  <Paragraphs>21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Остин</vt:lpstr>
      <vt:lpstr>Проект «Моя семья» младшая группа</vt:lpstr>
      <vt:lpstr>Цель проекта: Формировать образ «Я», умение называть своё имя, фамилию, имена членов семьи, развивать представление  о своей семье.. Воспитание чувства привязанности и любви к своим родителям, родственникам.</vt:lpstr>
      <vt:lpstr>Презентация PowerPoint</vt:lpstr>
      <vt:lpstr>Ожидаемые результаты реализации проекта</vt:lpstr>
      <vt:lpstr>Результаты проекта:</vt:lpstr>
      <vt:lpstr>Презентация PowerPoint</vt:lpstr>
      <vt:lpstr>Сюжетно – ролевые игры «Моя семья»</vt:lpstr>
      <vt:lpstr>Презентация PowerPoint</vt:lpstr>
      <vt:lpstr>Инсценировка сказок: Три медведя, Маша и медведь, Кот лиса и петух.</vt:lpstr>
      <vt:lpstr>Дидактические игры: «Позвони по телефону маме, папе»; «Назови ласково»; «Вежливые слова» и т.п.</vt:lpstr>
      <vt:lpstr>Экспериментирование «Что лучше подойдет для торта?»</vt:lpstr>
      <vt:lpstr>Игры с конструктором:</vt:lpstr>
      <vt:lpstr>Презентация PowerPoint</vt:lpstr>
      <vt:lpstr>Коллективная работа: </vt:lpstr>
      <vt:lpstr>Консультации: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«Моя семья» младшая группа</dc:title>
  <dc:creator>Улыбка</dc:creator>
  <cp:lastModifiedBy>User</cp:lastModifiedBy>
  <cp:revision>6</cp:revision>
  <dcterms:created xsi:type="dcterms:W3CDTF">2020-12-04T06:31:52Z</dcterms:created>
  <dcterms:modified xsi:type="dcterms:W3CDTF">2020-12-05T07:45:30Z</dcterms:modified>
</cp:coreProperties>
</file>