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57" r:id="rId5"/>
    <p:sldId id="262" r:id="rId6"/>
    <p:sldId id="263" r:id="rId7"/>
    <p:sldId id="264" r:id="rId8"/>
    <p:sldId id="265" r:id="rId9"/>
    <p:sldId id="266" r:id="rId10"/>
    <p:sldId id="267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68" r:id="rId19"/>
    <p:sldId id="269" r:id="rId20"/>
    <p:sldId id="27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7" d="100"/>
          <a:sy n="87" d="100"/>
        </p:scale>
        <p:origin x="-1330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3.jpeg"/><Relationship Id="rId7" Type="http://schemas.openxmlformats.org/officeDocument/2006/relationships/image" Target="../media/image55.jpeg"/><Relationship Id="rId12" Type="http://schemas.microsoft.com/office/2007/relationships/hdphoto" Target="../media/hdphoto5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57.jpeg"/><Relationship Id="rId5" Type="http://schemas.openxmlformats.org/officeDocument/2006/relationships/image" Target="../media/image54.jpe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8.jpeg"/><Relationship Id="rId7" Type="http://schemas.openxmlformats.org/officeDocument/2006/relationships/image" Target="../media/image6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59.jpeg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microsoft.com/office/2007/relationships/hdphoto" Target="../media/hdphoto9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рина\Downloads\slide_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929190" y="4786322"/>
            <a:ext cx="3786214" cy="1785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Users\ирина\Downloads\01_06_begoniya_sidorenk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1" y="3500438"/>
            <a:ext cx="2991761" cy="28212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ирина\Downloads\img2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63707" cy="6858000"/>
          </a:xfrm>
          <a:prstGeom prst="rect">
            <a:avLst/>
          </a:prstGeom>
          <a:noFill/>
        </p:spPr>
      </p:pic>
      <p:pic>
        <p:nvPicPr>
          <p:cNvPr id="9218" name="Picture 2" descr="C:\Мокшина И.В\Проект Народное творчество\гжель\IMG_4814.HEIC"/>
          <p:cNvPicPr>
            <a:picLocks noChangeAspect="1" noChangeArrowheads="1"/>
          </p:cNvPicPr>
          <p:nvPr/>
        </p:nvPicPr>
        <p:blipFill>
          <a:blip r:embed="rId3" cstate="print"/>
          <a:srcRect l="6861" t="13909" r="29229" b="8396"/>
          <a:stretch>
            <a:fillRect/>
          </a:stretch>
        </p:blipFill>
        <p:spPr bwMode="auto">
          <a:xfrm rot="5400000">
            <a:off x="5831620" y="740620"/>
            <a:ext cx="2214578" cy="2019174"/>
          </a:xfrm>
          <a:prstGeom prst="rect">
            <a:avLst/>
          </a:prstGeom>
          <a:noFill/>
        </p:spPr>
      </p:pic>
      <p:pic>
        <p:nvPicPr>
          <p:cNvPr id="9219" name="Picture 3" descr="C:\Мокшина И.В\Проект Народное творчество\гжель\IMG_4816.HEIC"/>
          <p:cNvPicPr>
            <a:picLocks noChangeAspect="1" noChangeArrowheads="1"/>
          </p:cNvPicPr>
          <p:nvPr/>
        </p:nvPicPr>
        <p:blipFill>
          <a:blip r:embed="rId4"/>
          <a:srcRect l="5184" t="16129" r="13594" b="21658"/>
          <a:stretch>
            <a:fillRect/>
          </a:stretch>
        </p:blipFill>
        <p:spPr bwMode="auto">
          <a:xfrm rot="5400000">
            <a:off x="2616152" y="2884518"/>
            <a:ext cx="3484588" cy="2001785"/>
          </a:xfrm>
          <a:prstGeom prst="rect">
            <a:avLst/>
          </a:prstGeom>
          <a:noFill/>
        </p:spPr>
      </p:pic>
      <p:pic>
        <p:nvPicPr>
          <p:cNvPr id="9220" name="Picture 4" descr="C:\Мокшина И.В\Проект Народное творчество\гжель\IMG_4817.HEIC"/>
          <p:cNvPicPr>
            <a:picLocks noChangeAspect="1" noChangeArrowheads="1"/>
          </p:cNvPicPr>
          <p:nvPr/>
        </p:nvPicPr>
        <p:blipFill>
          <a:blip r:embed="rId5" cstate="print"/>
          <a:srcRect l="11976" r="7185"/>
          <a:stretch>
            <a:fillRect/>
          </a:stretch>
        </p:blipFill>
        <p:spPr bwMode="auto">
          <a:xfrm rot="5400000">
            <a:off x="5608223" y="3178594"/>
            <a:ext cx="2956763" cy="2743193"/>
          </a:xfrm>
          <a:prstGeom prst="rect">
            <a:avLst/>
          </a:prstGeom>
          <a:noFill/>
        </p:spPr>
      </p:pic>
      <p:pic>
        <p:nvPicPr>
          <p:cNvPr id="9221" name="Picture 5" descr="C:\Мокшина И.В\Проект Народное творчество\гжель\IMG_4820.HEIC"/>
          <p:cNvPicPr>
            <a:picLocks noChangeAspect="1" noChangeArrowheads="1"/>
          </p:cNvPicPr>
          <p:nvPr/>
        </p:nvPicPr>
        <p:blipFill>
          <a:blip r:embed="rId6"/>
          <a:srcRect l="9196" t="15344" r="6552" b="16373"/>
          <a:stretch>
            <a:fillRect/>
          </a:stretch>
        </p:blipFill>
        <p:spPr bwMode="auto">
          <a:xfrm rot="5400000">
            <a:off x="-47929" y="1690946"/>
            <a:ext cx="3887610" cy="23630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ирина\Downloads\img2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63707" cy="6858000"/>
          </a:xfrm>
          <a:prstGeom prst="rect">
            <a:avLst/>
          </a:prstGeom>
          <a:noFill/>
        </p:spPr>
      </p:pic>
      <p:pic>
        <p:nvPicPr>
          <p:cNvPr id="1026" name="Picture 2" descr="D:\фото\проект\20211012_13295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2" t="15428" r="38324"/>
          <a:stretch/>
        </p:blipFill>
        <p:spPr bwMode="auto">
          <a:xfrm rot="5400000">
            <a:off x="671420" y="1256612"/>
            <a:ext cx="2472567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9" r="26551"/>
          <a:stretch/>
        </p:blipFill>
        <p:spPr bwMode="auto">
          <a:xfrm rot="5400000">
            <a:off x="2875796" y="2214281"/>
            <a:ext cx="3085542" cy="2429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2" r="36669"/>
          <a:stretch/>
        </p:blipFill>
        <p:spPr bwMode="auto">
          <a:xfrm rot="5400000">
            <a:off x="950043" y="3857670"/>
            <a:ext cx="1937558" cy="194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8" r="31648"/>
          <a:stretch/>
        </p:blipFill>
        <p:spPr bwMode="auto">
          <a:xfrm rot="5400000">
            <a:off x="6008810" y="900564"/>
            <a:ext cx="2472568" cy="220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D:\фото\1\20211012_13322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" r="36552"/>
          <a:stretch/>
        </p:blipFill>
        <p:spPr bwMode="auto">
          <a:xfrm rot="5400000">
            <a:off x="5862011" y="3766892"/>
            <a:ext cx="2691188" cy="212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88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ирина\Downloads\img2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63707" cy="6858000"/>
          </a:xfrm>
          <a:prstGeom prst="rect">
            <a:avLst/>
          </a:prstGeom>
          <a:noFill/>
        </p:spPr>
      </p:pic>
      <p:pic>
        <p:nvPicPr>
          <p:cNvPr id="2050" name="Picture 2" descr="D:\фото\1\20211012_13332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4" r="41992"/>
          <a:stretch/>
        </p:blipFill>
        <p:spPr bwMode="auto">
          <a:xfrm rot="5400000">
            <a:off x="679888" y="813820"/>
            <a:ext cx="2899829" cy="274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фото\1\20211012_13344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7" r="37650"/>
          <a:stretch/>
        </p:blipFill>
        <p:spPr bwMode="auto">
          <a:xfrm rot="5400000">
            <a:off x="3665084" y="3996676"/>
            <a:ext cx="2235303" cy="210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фото\1\20211012_13352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" t="21931" r="54771" b="9928"/>
          <a:stretch/>
        </p:blipFill>
        <p:spPr bwMode="auto">
          <a:xfrm rot="5400000">
            <a:off x="3208632" y="1060557"/>
            <a:ext cx="3148209" cy="245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фото\1\20211012_13362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8" r="26110"/>
          <a:stretch/>
        </p:blipFill>
        <p:spPr bwMode="auto">
          <a:xfrm>
            <a:off x="623612" y="3912929"/>
            <a:ext cx="2936714" cy="234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фото\1\20211012_13365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3" r="23495"/>
          <a:stretch/>
        </p:blipFill>
        <p:spPr bwMode="auto">
          <a:xfrm rot="5400000">
            <a:off x="5716157" y="1169886"/>
            <a:ext cx="3078352" cy="230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фото\1\20211012_13374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5" r="29620"/>
          <a:stretch/>
        </p:blipFill>
        <p:spPr bwMode="auto">
          <a:xfrm rot="5400000">
            <a:off x="6137681" y="4124157"/>
            <a:ext cx="2235303" cy="191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84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ирина\Downloads\img2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63707" cy="6858000"/>
          </a:xfrm>
          <a:prstGeom prst="rect">
            <a:avLst/>
          </a:prstGeom>
          <a:noFill/>
        </p:spPr>
      </p:pic>
      <p:pic>
        <p:nvPicPr>
          <p:cNvPr id="3074" name="Picture 2" descr="D:\фото\1\20211012_1338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4680520" cy="221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фото\1\20211012_1339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8" r="25225"/>
          <a:stretch/>
        </p:blipFill>
        <p:spPr bwMode="auto">
          <a:xfrm rot="5400000">
            <a:off x="5248004" y="1924904"/>
            <a:ext cx="3528392" cy="300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фото\1\20211012_13392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7" t="17601" r="38394" b="12510"/>
          <a:stretch/>
        </p:blipFill>
        <p:spPr bwMode="auto">
          <a:xfrm rot="5400000">
            <a:off x="44806" y="3643835"/>
            <a:ext cx="3207115" cy="191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фото\1\20211012_13395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1" r="24468"/>
          <a:stretch/>
        </p:blipFill>
        <p:spPr bwMode="auto">
          <a:xfrm rot="5400000">
            <a:off x="2555212" y="3375087"/>
            <a:ext cx="3106586" cy="245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84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ирина\Downloads\img2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63707" cy="6858000"/>
          </a:xfrm>
          <a:prstGeom prst="rect">
            <a:avLst/>
          </a:prstGeom>
          <a:noFill/>
        </p:spPr>
      </p:pic>
      <p:pic>
        <p:nvPicPr>
          <p:cNvPr id="4098" name="Picture 2" descr="D:\фото\1\20211012_1340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6" r="39599"/>
          <a:stretch/>
        </p:blipFill>
        <p:spPr bwMode="auto">
          <a:xfrm rot="5400000">
            <a:off x="667993" y="852286"/>
            <a:ext cx="2078286" cy="190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фото\1\20211012_13404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46" r="42158"/>
          <a:stretch/>
        </p:blipFill>
        <p:spPr bwMode="auto">
          <a:xfrm rot="5400000">
            <a:off x="4844893" y="3254958"/>
            <a:ext cx="2900745" cy="3014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фото\1\20211012_13410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94" r="40290" b="11567"/>
          <a:stretch/>
        </p:blipFill>
        <p:spPr bwMode="auto">
          <a:xfrm rot="5400000">
            <a:off x="5822492" y="810355"/>
            <a:ext cx="2323551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фото\1\20211012_13413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31" r="31826"/>
          <a:stretch/>
        </p:blipFill>
        <p:spPr bwMode="auto">
          <a:xfrm rot="5400000">
            <a:off x="1020612" y="3123674"/>
            <a:ext cx="3041217" cy="313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фото\1\20211012_134154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60" r="31885"/>
          <a:stretch/>
        </p:blipFill>
        <p:spPr bwMode="auto">
          <a:xfrm rot="5400000">
            <a:off x="3079679" y="798796"/>
            <a:ext cx="2480586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84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ирина\Downloads\img2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3707" cy="6858000"/>
          </a:xfrm>
          <a:prstGeom prst="rect">
            <a:avLst/>
          </a:prstGeom>
          <a:noFill/>
        </p:spPr>
      </p:pic>
      <p:pic>
        <p:nvPicPr>
          <p:cNvPr id="5122" name="Picture 2" descr="D:\фото\1\20211012_1342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41" r="30112"/>
          <a:stretch/>
        </p:blipFill>
        <p:spPr bwMode="auto">
          <a:xfrm rot="5400000">
            <a:off x="753817" y="731958"/>
            <a:ext cx="2616639" cy="261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фото\1\20211012_13440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95" r="27785"/>
          <a:stretch/>
        </p:blipFill>
        <p:spPr bwMode="auto">
          <a:xfrm rot="5400000">
            <a:off x="3482334" y="1093195"/>
            <a:ext cx="2633492" cy="203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фото\1\20211012_13443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43" r="39743"/>
          <a:stretch/>
        </p:blipFill>
        <p:spPr bwMode="auto">
          <a:xfrm rot="5400000">
            <a:off x="6055438" y="684403"/>
            <a:ext cx="2361315" cy="270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84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ирина\Downloads\img2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6370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784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ирина\Downloads\img2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6370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784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ирина\Downloads\img2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63707" cy="6858000"/>
          </a:xfrm>
          <a:prstGeom prst="rect">
            <a:avLst/>
          </a:prstGeom>
          <a:noFill/>
        </p:spPr>
      </p:pic>
      <p:pic>
        <p:nvPicPr>
          <p:cNvPr id="10242" name="Picture 2" descr="C:\Мокшина И.В\Проект Народное творчество\гжель\IMG_4819.HE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248118" y="1038502"/>
            <a:ext cx="2593169" cy="1944877"/>
          </a:xfrm>
          <a:prstGeom prst="rect">
            <a:avLst/>
          </a:prstGeom>
          <a:noFill/>
        </p:spPr>
      </p:pic>
      <p:pic>
        <p:nvPicPr>
          <p:cNvPr id="10243" name="Picture 3" descr="C:\Мокшина И.В\Проект Народное творчество\гжель\IMG_4822.HE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898101" y="3888585"/>
            <a:ext cx="2533673" cy="1900255"/>
          </a:xfrm>
          <a:prstGeom prst="rect">
            <a:avLst/>
          </a:prstGeom>
          <a:noFill/>
        </p:spPr>
      </p:pic>
      <p:pic>
        <p:nvPicPr>
          <p:cNvPr id="10244" name="Picture 4" descr="C:\Мокшина И.В\Проект Народное творчество\гжель\IMG-20211012-WA007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2976" y="785794"/>
            <a:ext cx="2286016" cy="3048021"/>
          </a:xfrm>
          <a:prstGeom prst="rect">
            <a:avLst/>
          </a:prstGeom>
          <a:noFill/>
        </p:spPr>
      </p:pic>
      <p:pic>
        <p:nvPicPr>
          <p:cNvPr id="1026" name="Picture 2" descr="C:\Мокшина И.В\Проект Народное творчество\гжель\IMG-20211012-WA000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43372" y="642918"/>
            <a:ext cx="2053817" cy="2738422"/>
          </a:xfrm>
          <a:prstGeom prst="rect">
            <a:avLst/>
          </a:prstGeom>
          <a:noFill/>
        </p:spPr>
      </p:pic>
      <p:pic>
        <p:nvPicPr>
          <p:cNvPr id="7" name="Picture 6" descr="C:\Мокшина И.В\Проект Народное творчество\гжель\IMG-20211012-WA001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00826" y="4000504"/>
            <a:ext cx="2071702" cy="1553777"/>
          </a:xfrm>
          <a:prstGeom prst="rect">
            <a:avLst/>
          </a:prstGeom>
          <a:noFill/>
        </p:spPr>
      </p:pic>
      <p:pic>
        <p:nvPicPr>
          <p:cNvPr id="1027" name="Picture 3" descr="C:\Users\ирина\Downloads\20211015_102100.jpg"/>
          <p:cNvPicPr>
            <a:picLocks noChangeAspect="1" noChangeArrowheads="1"/>
          </p:cNvPicPr>
          <p:nvPr/>
        </p:nvPicPr>
        <p:blipFill>
          <a:blip r:embed="rId8"/>
          <a:srcRect l="16282" r="23160"/>
          <a:stretch>
            <a:fillRect/>
          </a:stretch>
        </p:blipFill>
        <p:spPr bwMode="auto">
          <a:xfrm>
            <a:off x="785786" y="3929066"/>
            <a:ext cx="3071834" cy="24035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ирина\Downloads\img2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63707" cy="6858000"/>
          </a:xfrm>
          <a:prstGeom prst="rect">
            <a:avLst/>
          </a:prstGeom>
          <a:noFill/>
        </p:spPr>
      </p:pic>
      <p:pic>
        <p:nvPicPr>
          <p:cNvPr id="2050" name="Picture 2" descr="C:\Мокшина И.В\Проект Народное творчество\гжель\IMG-20211012-WA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643314"/>
            <a:ext cx="3286148" cy="2464611"/>
          </a:xfrm>
          <a:prstGeom prst="rect">
            <a:avLst/>
          </a:prstGeom>
          <a:noFill/>
        </p:spPr>
      </p:pic>
      <p:pic>
        <p:nvPicPr>
          <p:cNvPr id="2051" name="Picture 3" descr="C:\Мокшина И.В\Проект Народное творчество\гжель\IMG-20211012-WA00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66806" y="785820"/>
            <a:ext cx="3524240" cy="2643180"/>
          </a:xfrm>
          <a:prstGeom prst="rect">
            <a:avLst/>
          </a:prstGeom>
          <a:noFill/>
        </p:spPr>
      </p:pic>
      <p:pic>
        <p:nvPicPr>
          <p:cNvPr id="2052" name="Picture 4" descr="C:\Мокшина И.В\Проект Народное творчество\гжель\IMG-20211012-WA008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3643314"/>
            <a:ext cx="3238488" cy="2428866"/>
          </a:xfrm>
          <a:prstGeom prst="rect">
            <a:avLst/>
          </a:prstGeom>
          <a:noFill/>
        </p:spPr>
      </p:pic>
      <p:pic>
        <p:nvPicPr>
          <p:cNvPr id="6" name="Picture 5" descr="D:\фото\1\20211012_13452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797"/>
          <a:stretch/>
        </p:blipFill>
        <p:spPr bwMode="auto">
          <a:xfrm rot="5400000">
            <a:off x="5345403" y="1289479"/>
            <a:ext cx="2663501" cy="165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ирина\Downloads\img2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63707" cy="6858000"/>
          </a:xfrm>
          <a:prstGeom prst="rect">
            <a:avLst/>
          </a:prstGeom>
          <a:noFill/>
        </p:spPr>
      </p:pic>
      <p:pic>
        <p:nvPicPr>
          <p:cNvPr id="27661" name="Picture 13" descr="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2071678"/>
            <a:ext cx="3779805" cy="3548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2" name="Picture 14" descr="logo"/>
          <p:cNvPicPr>
            <a:picLocks noChangeAspect="1" noChangeArrowheads="1"/>
          </p:cNvPicPr>
          <p:nvPr/>
        </p:nvPicPr>
        <p:blipFill>
          <a:blip r:embed="rId4"/>
          <a:srcRect b="18032"/>
          <a:stretch>
            <a:fillRect/>
          </a:stretch>
        </p:blipFill>
        <p:spPr bwMode="auto">
          <a:xfrm>
            <a:off x="2500298" y="857232"/>
            <a:ext cx="424815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929190" y="1714488"/>
            <a:ext cx="3384550" cy="3959225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Фарфоровые чайники,</a:t>
            </a:r>
            <a:br>
              <a:rPr kumimoji="0" lang="ru-RU" sz="3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sz="3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Подсвечники, часы,</a:t>
            </a:r>
            <a:br>
              <a:rPr kumimoji="0" lang="ru-RU" sz="3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sz="3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Животные и птицы</a:t>
            </a:r>
            <a:br>
              <a:rPr kumimoji="0" lang="ru-RU" sz="3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sz="3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Невиданной красы.</a:t>
            </a:r>
            <a:br>
              <a:rPr kumimoji="0" lang="ru-RU" sz="3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sz="3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Город  в Подмосковье</a:t>
            </a:r>
            <a:br>
              <a:rPr kumimoji="0" lang="ru-RU" sz="3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sz="3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Прославился теперь.</a:t>
            </a:r>
            <a:br>
              <a:rPr kumimoji="0" lang="ru-RU" sz="3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sz="3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Известно всем в народе</a:t>
            </a:r>
            <a:br>
              <a:rPr kumimoji="0" lang="ru-RU" sz="3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sz="3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Её названье Гжель</a:t>
            </a:r>
            <a:r>
              <a:rPr kumimoji="0" lang="ru-RU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.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ирина\Downloads\img2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63707" cy="6858000"/>
          </a:xfrm>
          <a:prstGeom prst="rect">
            <a:avLst/>
          </a:prstGeom>
          <a:noFill/>
        </p:spPr>
      </p:pic>
      <p:pic>
        <p:nvPicPr>
          <p:cNvPr id="3074" name="Picture 2" descr="C:\Мокшина И.В\Проект Народное творчество\гжель\IMG_4823.HE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88118" y="1112025"/>
            <a:ext cx="3181339" cy="2386004"/>
          </a:xfrm>
          <a:prstGeom prst="rect">
            <a:avLst/>
          </a:prstGeom>
          <a:noFill/>
        </p:spPr>
      </p:pic>
      <p:pic>
        <p:nvPicPr>
          <p:cNvPr id="3075" name="Picture 3" descr="C:\Мокшина И.В\Проект Народное творчество\гжель\IMG-20211012-WA001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4143380"/>
            <a:ext cx="2738422" cy="2053817"/>
          </a:xfrm>
          <a:prstGeom prst="rect">
            <a:avLst/>
          </a:prstGeom>
          <a:noFill/>
        </p:spPr>
      </p:pic>
      <p:pic>
        <p:nvPicPr>
          <p:cNvPr id="3076" name="Picture 4" descr="C:\Мокшина И.В\Проект Народное творчество\гжель\IMG-20211012-WA001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06624" y="1423605"/>
            <a:ext cx="2350455" cy="1762841"/>
          </a:xfrm>
          <a:prstGeom prst="rect">
            <a:avLst/>
          </a:prstGeom>
          <a:noFill/>
        </p:spPr>
      </p:pic>
      <p:pic>
        <p:nvPicPr>
          <p:cNvPr id="3077" name="Picture 5" descr="C:\Мокшина И.В\Проект Народное творчество\гжель\IMG-20211012-WA0019.jpg"/>
          <p:cNvPicPr>
            <a:picLocks noChangeAspect="1" noChangeArrowheads="1"/>
          </p:cNvPicPr>
          <p:nvPr/>
        </p:nvPicPr>
        <p:blipFill>
          <a:blip r:embed="rId6"/>
          <a:srcRect l="18243" b="27026"/>
          <a:stretch>
            <a:fillRect/>
          </a:stretch>
        </p:blipFill>
        <p:spPr bwMode="auto">
          <a:xfrm>
            <a:off x="3643306" y="4143380"/>
            <a:ext cx="2881298" cy="1928826"/>
          </a:xfrm>
          <a:prstGeom prst="rect">
            <a:avLst/>
          </a:prstGeom>
          <a:noFill/>
        </p:spPr>
      </p:pic>
      <p:pic>
        <p:nvPicPr>
          <p:cNvPr id="3079" name="Picture 7" descr="C:\Мокшина И.В\Проект Народное творчество\гжель\IMG_4824.HEIC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6405728" y="3952726"/>
            <a:ext cx="2475297" cy="1856473"/>
          </a:xfrm>
          <a:prstGeom prst="rect">
            <a:avLst/>
          </a:prstGeom>
          <a:noFill/>
        </p:spPr>
      </p:pic>
      <p:pic>
        <p:nvPicPr>
          <p:cNvPr id="8" name="Picture 6" descr="D:\фото\1\20211012_13481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9" r="46548"/>
          <a:stretch/>
        </p:blipFill>
        <p:spPr bwMode="auto">
          <a:xfrm rot="5400000">
            <a:off x="6003024" y="674064"/>
            <a:ext cx="2569988" cy="265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ирина\Downloads\img2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63707" cy="6858000"/>
          </a:xfrm>
          <a:prstGeom prst="rect">
            <a:avLst/>
          </a:prstGeom>
          <a:noFill/>
        </p:spPr>
      </p:pic>
      <p:sp>
        <p:nvSpPr>
          <p:cNvPr id="4102" name="Rectangle 6"/>
          <p:cNvSpPr>
            <a:spLocks noGrp="1" noChangeArrowheads="1"/>
          </p:cNvSpPr>
          <p:nvPr>
            <p:ph type="ctrTitle" idx="4294967295"/>
          </p:nvPr>
        </p:nvSpPr>
        <p:spPr>
          <a:xfrm>
            <a:off x="500035" y="785794"/>
            <a:ext cx="3571900" cy="136683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Город  Гжель упоминается впервые в письменных источниках в 1339 году в Духовной грамоте Ивана </a:t>
            </a:r>
            <a:r>
              <a:rPr lang="ru-RU" sz="2400" i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Калиты</a:t>
            </a:r>
            <a:r>
              <a:rPr lang="ru-RU" sz="2800" dirty="0" smtClean="0">
                <a:latin typeface="Times New Roman" pitchFamily="18" charset="0"/>
              </a:rPr>
              <a:t>  </a:t>
            </a:r>
          </a:p>
        </p:txBody>
      </p:sp>
      <p:pic>
        <p:nvPicPr>
          <p:cNvPr id="4108" name="Picture 8" descr="и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2571744"/>
            <a:ext cx="2952750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3" name="Picture 17" descr="1315315222_0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785926"/>
            <a:ext cx="3958070" cy="4454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4" name="Rectangle 18"/>
          <p:cNvSpPr>
            <a:spLocks noChangeArrowheads="1"/>
          </p:cNvSpPr>
          <p:nvPr/>
        </p:nvSpPr>
        <p:spPr bwMode="auto">
          <a:xfrm>
            <a:off x="4572000" y="714356"/>
            <a:ext cx="4032250" cy="83099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i="1" u="sng" dirty="0">
                <a:solidFill>
                  <a:srgbClr val="FF0000"/>
                </a:solidFill>
                <a:latin typeface="Blackadder ITC" pitchFamily="82" charset="0"/>
              </a:rPr>
              <a:t>Часовня Иконы Божией Матери "Воспитание "    в </a:t>
            </a:r>
            <a:r>
              <a:rPr lang="ru-RU" sz="2400" i="1" u="sng" dirty="0" err="1">
                <a:solidFill>
                  <a:srgbClr val="FF0000"/>
                </a:solidFill>
                <a:latin typeface="Blackadder ITC" pitchFamily="82" charset="0"/>
              </a:rPr>
              <a:t>Гжельске</a:t>
            </a:r>
            <a:endParaRPr lang="ru-RU" sz="2400" i="1" u="sng" dirty="0">
              <a:solidFill>
                <a:srgbClr val="FF0000"/>
              </a:solidFill>
              <a:latin typeface="Blackadder ITC" pitchFamily="8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ирина\Downloads\img2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63707" cy="6858000"/>
          </a:xfrm>
          <a:prstGeom prst="rect">
            <a:avLst/>
          </a:prstGeom>
          <a:noFill/>
        </p:spPr>
      </p:pic>
      <p:pic>
        <p:nvPicPr>
          <p:cNvPr id="2052" name="Picture 4" descr="C:\Users\ирина\Downloads\95dc9d682370318af108cfdf2f1c90b390.jpg"/>
          <p:cNvPicPr>
            <a:picLocks noChangeAspect="1" noChangeArrowheads="1"/>
          </p:cNvPicPr>
          <p:nvPr/>
        </p:nvPicPr>
        <p:blipFill>
          <a:blip r:embed="rId3"/>
          <a:srcRect l="4210" t="23817" r="2106"/>
          <a:stretch>
            <a:fillRect/>
          </a:stretch>
        </p:blipFill>
        <p:spPr bwMode="auto">
          <a:xfrm>
            <a:off x="785786" y="1714488"/>
            <a:ext cx="7572428" cy="462662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00100" y="642918"/>
            <a:ext cx="7143800" cy="92869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История промысла</a:t>
            </a:r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ирина\Downloads\img2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63707" cy="6858000"/>
          </a:xfrm>
          <a:prstGeom prst="rect">
            <a:avLst/>
          </a:prstGeom>
          <a:noFill/>
        </p:spPr>
      </p:pic>
      <p:pic>
        <p:nvPicPr>
          <p:cNvPr id="4098" name="Picture 2" descr="C:\Мокшина И.В\Проект Народное творчество\гжель\IMG_4767.HEIC"/>
          <p:cNvPicPr>
            <a:picLocks noChangeAspect="1" noChangeArrowheads="1"/>
          </p:cNvPicPr>
          <p:nvPr/>
        </p:nvPicPr>
        <p:blipFill>
          <a:blip r:embed="rId3"/>
          <a:srcRect r="10545"/>
          <a:stretch>
            <a:fillRect/>
          </a:stretch>
        </p:blipFill>
        <p:spPr bwMode="auto">
          <a:xfrm rot="5400000">
            <a:off x="2600091" y="2471951"/>
            <a:ext cx="4070029" cy="341236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11946" y="692696"/>
            <a:ext cx="773981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Альбом «Гжель»</a:t>
            </a:r>
          </a:p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МБДОУ «Детский сад № 49 «Улыбка»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ирина\Downloads\img2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63707" cy="6858000"/>
          </a:xfrm>
          <a:prstGeom prst="rect">
            <a:avLst/>
          </a:prstGeom>
          <a:noFill/>
        </p:spPr>
      </p:pic>
      <p:pic>
        <p:nvPicPr>
          <p:cNvPr id="5122" name="Picture 2" descr="C:\Мокшина И.В\Проект Народное творчество\гжель\IMG_4772.heic"/>
          <p:cNvPicPr>
            <a:picLocks noChangeAspect="1" noChangeArrowheads="1"/>
          </p:cNvPicPr>
          <p:nvPr/>
        </p:nvPicPr>
        <p:blipFill>
          <a:blip r:embed="rId3"/>
          <a:srcRect t="28224" r="17274" b="15815"/>
          <a:stretch>
            <a:fillRect/>
          </a:stretch>
        </p:blipFill>
        <p:spPr bwMode="auto">
          <a:xfrm>
            <a:off x="785786" y="3857628"/>
            <a:ext cx="2643206" cy="2384068"/>
          </a:xfrm>
          <a:prstGeom prst="rect">
            <a:avLst/>
          </a:prstGeom>
          <a:noFill/>
        </p:spPr>
      </p:pic>
      <p:pic>
        <p:nvPicPr>
          <p:cNvPr id="5123" name="Picture 3" descr="C:\Мокшина И.В\Проект Народное творчество\гжель\IMG_4774.heic"/>
          <p:cNvPicPr>
            <a:picLocks noChangeAspect="1" noChangeArrowheads="1"/>
          </p:cNvPicPr>
          <p:nvPr/>
        </p:nvPicPr>
        <p:blipFill>
          <a:blip r:embed="rId4" cstate="print"/>
          <a:srcRect l="12121" t="9091" r="12727" b="16364"/>
          <a:stretch>
            <a:fillRect/>
          </a:stretch>
        </p:blipFill>
        <p:spPr bwMode="auto">
          <a:xfrm>
            <a:off x="785786" y="785794"/>
            <a:ext cx="2214578" cy="2928958"/>
          </a:xfrm>
          <a:prstGeom prst="rect">
            <a:avLst/>
          </a:prstGeom>
          <a:noFill/>
        </p:spPr>
      </p:pic>
      <p:pic>
        <p:nvPicPr>
          <p:cNvPr id="5124" name="Picture 4" descr="C:\Мокшина И.В\Проект Народное творчество\гжель\IMG_4776.heic"/>
          <p:cNvPicPr>
            <a:picLocks noChangeAspect="1" noChangeArrowheads="1"/>
          </p:cNvPicPr>
          <p:nvPr/>
        </p:nvPicPr>
        <p:blipFill>
          <a:blip r:embed="rId5" cstate="print"/>
          <a:srcRect l="8163" t="9184" r="12245" b="20408"/>
          <a:stretch>
            <a:fillRect/>
          </a:stretch>
        </p:blipFill>
        <p:spPr bwMode="auto">
          <a:xfrm>
            <a:off x="6500826" y="3857628"/>
            <a:ext cx="2071701" cy="2443545"/>
          </a:xfrm>
          <a:prstGeom prst="rect">
            <a:avLst/>
          </a:prstGeom>
          <a:noFill/>
        </p:spPr>
      </p:pic>
      <p:pic>
        <p:nvPicPr>
          <p:cNvPr id="5125" name="Picture 5" descr="C:\Мокшина И.В\Проект Народное творчество\гжель\IMG_4777.heic"/>
          <p:cNvPicPr>
            <a:picLocks noChangeAspect="1" noChangeArrowheads="1"/>
          </p:cNvPicPr>
          <p:nvPr/>
        </p:nvPicPr>
        <p:blipFill>
          <a:blip r:embed="rId6" cstate="print"/>
          <a:srcRect l="10776" t="24246" r="13792" b="15948"/>
          <a:stretch>
            <a:fillRect/>
          </a:stretch>
        </p:blipFill>
        <p:spPr bwMode="auto">
          <a:xfrm>
            <a:off x="3786182" y="3786190"/>
            <a:ext cx="2365177" cy="2500330"/>
          </a:xfrm>
          <a:prstGeom prst="rect">
            <a:avLst/>
          </a:prstGeom>
          <a:noFill/>
        </p:spPr>
      </p:pic>
      <p:pic>
        <p:nvPicPr>
          <p:cNvPr id="5126" name="Picture 6" descr="C:\Мокшина И.В\Проект Народное творчество\гжель\IMG_4778.heic"/>
          <p:cNvPicPr>
            <a:picLocks noChangeAspect="1" noChangeArrowheads="1"/>
          </p:cNvPicPr>
          <p:nvPr/>
        </p:nvPicPr>
        <p:blipFill>
          <a:blip r:embed="rId7" cstate="print"/>
          <a:srcRect b="18604"/>
          <a:stretch>
            <a:fillRect/>
          </a:stretch>
        </p:blipFill>
        <p:spPr bwMode="auto">
          <a:xfrm>
            <a:off x="3214678" y="642918"/>
            <a:ext cx="2643206" cy="2868618"/>
          </a:xfrm>
          <a:prstGeom prst="rect">
            <a:avLst/>
          </a:prstGeom>
          <a:noFill/>
        </p:spPr>
      </p:pic>
      <p:pic>
        <p:nvPicPr>
          <p:cNvPr id="5127" name="Picture 7" descr="C:\Мокшина И.В\Проект Народное творчество\гжель\IMG_4780.heic"/>
          <p:cNvPicPr>
            <a:picLocks noChangeAspect="1" noChangeArrowheads="1"/>
          </p:cNvPicPr>
          <p:nvPr/>
        </p:nvPicPr>
        <p:blipFill>
          <a:blip r:embed="rId8" cstate="print"/>
          <a:srcRect t="7389" b="18719"/>
          <a:stretch>
            <a:fillRect/>
          </a:stretch>
        </p:blipFill>
        <p:spPr bwMode="auto">
          <a:xfrm>
            <a:off x="6000760" y="1000108"/>
            <a:ext cx="2537820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ирина\Downloads\img2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63707" cy="6858000"/>
          </a:xfrm>
          <a:prstGeom prst="rect">
            <a:avLst/>
          </a:prstGeom>
          <a:noFill/>
        </p:spPr>
      </p:pic>
      <p:pic>
        <p:nvPicPr>
          <p:cNvPr id="6146" name="Picture 2" descr="C:\Мокшина И.В\Проект Народное творчество\гжель\IMG_4781.heic"/>
          <p:cNvPicPr>
            <a:picLocks noChangeAspect="1" noChangeArrowheads="1"/>
          </p:cNvPicPr>
          <p:nvPr/>
        </p:nvPicPr>
        <p:blipFill>
          <a:blip r:embed="rId3" cstate="print"/>
          <a:srcRect b="17012"/>
          <a:stretch>
            <a:fillRect/>
          </a:stretch>
        </p:blipFill>
        <p:spPr bwMode="auto">
          <a:xfrm>
            <a:off x="642910" y="3357562"/>
            <a:ext cx="2582459" cy="2857520"/>
          </a:xfrm>
          <a:prstGeom prst="rect">
            <a:avLst/>
          </a:prstGeom>
          <a:noFill/>
        </p:spPr>
      </p:pic>
      <p:pic>
        <p:nvPicPr>
          <p:cNvPr id="6147" name="Picture 3" descr="C:\Мокшина И.В\Проект Народное творчество\гжель\IMG_4783.heic"/>
          <p:cNvPicPr>
            <a:picLocks noChangeAspect="1" noChangeArrowheads="1"/>
          </p:cNvPicPr>
          <p:nvPr/>
        </p:nvPicPr>
        <p:blipFill>
          <a:blip r:embed="rId4" cstate="print"/>
          <a:srcRect t="15450" b="5898"/>
          <a:stretch>
            <a:fillRect/>
          </a:stretch>
        </p:blipFill>
        <p:spPr bwMode="auto">
          <a:xfrm>
            <a:off x="3357554" y="3357562"/>
            <a:ext cx="2656711" cy="2786082"/>
          </a:xfrm>
          <a:prstGeom prst="rect">
            <a:avLst/>
          </a:prstGeom>
          <a:noFill/>
        </p:spPr>
      </p:pic>
      <p:pic>
        <p:nvPicPr>
          <p:cNvPr id="6148" name="Picture 4" descr="C:\Мокшина И.В\Проект Народное творчество\гжель\IMG_4785.heic"/>
          <p:cNvPicPr>
            <a:picLocks noChangeAspect="1" noChangeArrowheads="1"/>
          </p:cNvPicPr>
          <p:nvPr/>
        </p:nvPicPr>
        <p:blipFill>
          <a:blip r:embed="rId5" cstate="print"/>
          <a:srcRect t="9058" b="23912"/>
          <a:stretch>
            <a:fillRect/>
          </a:stretch>
        </p:blipFill>
        <p:spPr bwMode="auto">
          <a:xfrm>
            <a:off x="3286116" y="714356"/>
            <a:ext cx="2717710" cy="2428892"/>
          </a:xfrm>
          <a:prstGeom prst="rect">
            <a:avLst/>
          </a:prstGeom>
          <a:noFill/>
        </p:spPr>
      </p:pic>
      <p:pic>
        <p:nvPicPr>
          <p:cNvPr id="6149" name="Picture 5" descr="C:\Мокшина И.В\Проект Народное творчество\гжель\IMG_4787.heic"/>
          <p:cNvPicPr>
            <a:picLocks noChangeAspect="1" noChangeArrowheads="1"/>
          </p:cNvPicPr>
          <p:nvPr/>
        </p:nvPicPr>
        <p:blipFill>
          <a:blip r:embed="rId6" cstate="print"/>
          <a:srcRect t="14831" b="6779"/>
          <a:stretch>
            <a:fillRect/>
          </a:stretch>
        </p:blipFill>
        <p:spPr bwMode="auto">
          <a:xfrm>
            <a:off x="6143636" y="3357562"/>
            <a:ext cx="2528880" cy="2786082"/>
          </a:xfrm>
          <a:prstGeom prst="rect">
            <a:avLst/>
          </a:prstGeom>
          <a:noFill/>
        </p:spPr>
      </p:pic>
      <p:pic>
        <p:nvPicPr>
          <p:cNvPr id="6150" name="Picture 6" descr="C:\Мокшина И.В\Проект Народное творчество\гжель\IMG_4789.heic"/>
          <p:cNvPicPr>
            <a:picLocks noChangeAspect="1" noChangeArrowheads="1"/>
          </p:cNvPicPr>
          <p:nvPr/>
        </p:nvPicPr>
        <p:blipFill>
          <a:blip r:embed="rId7" cstate="print"/>
          <a:srcRect b="22077"/>
          <a:stretch>
            <a:fillRect/>
          </a:stretch>
        </p:blipFill>
        <p:spPr bwMode="auto">
          <a:xfrm>
            <a:off x="642910" y="642918"/>
            <a:ext cx="2475302" cy="2571768"/>
          </a:xfrm>
          <a:prstGeom prst="rect">
            <a:avLst/>
          </a:prstGeom>
          <a:noFill/>
        </p:spPr>
      </p:pic>
      <p:pic>
        <p:nvPicPr>
          <p:cNvPr id="6151" name="Picture 7" descr="C:\Мокшина И.В\Проект Народное творчество\гжель\IMG_4791.heic"/>
          <p:cNvPicPr>
            <a:picLocks noChangeAspect="1" noChangeArrowheads="1"/>
          </p:cNvPicPr>
          <p:nvPr/>
        </p:nvPicPr>
        <p:blipFill>
          <a:blip r:embed="rId8" cstate="print"/>
          <a:srcRect b="10000"/>
          <a:stretch>
            <a:fillRect/>
          </a:stretch>
        </p:blipFill>
        <p:spPr bwMode="auto">
          <a:xfrm>
            <a:off x="6357950" y="714356"/>
            <a:ext cx="2143140" cy="257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ирина\Downloads\img2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707" y="0"/>
            <a:ext cx="9163707" cy="6858000"/>
          </a:xfrm>
          <a:prstGeom prst="rect">
            <a:avLst/>
          </a:prstGeom>
          <a:noFill/>
        </p:spPr>
      </p:pic>
      <p:pic>
        <p:nvPicPr>
          <p:cNvPr id="7170" name="Picture 2" descr="C:\Мокшина И.В\Проект Народное творчество\гжель\IMG_4794.he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538507"/>
            <a:ext cx="2071701" cy="2762267"/>
          </a:xfrm>
          <a:prstGeom prst="rect">
            <a:avLst/>
          </a:prstGeom>
          <a:noFill/>
        </p:spPr>
      </p:pic>
      <p:pic>
        <p:nvPicPr>
          <p:cNvPr id="7171" name="Picture 3" descr="C:\Мокшина И.В\Проект Народное творчество\гжель\IMG_4795.HEIC"/>
          <p:cNvPicPr>
            <a:picLocks noChangeAspect="1" noChangeArrowheads="1"/>
          </p:cNvPicPr>
          <p:nvPr/>
        </p:nvPicPr>
        <p:blipFill>
          <a:blip r:embed="rId4" cstate="print"/>
          <a:srcRect l="21197" t="12885" r="17705"/>
          <a:stretch>
            <a:fillRect/>
          </a:stretch>
        </p:blipFill>
        <p:spPr bwMode="auto">
          <a:xfrm rot="5400000">
            <a:off x="3085412" y="3629704"/>
            <a:ext cx="2451664" cy="2621761"/>
          </a:xfrm>
          <a:prstGeom prst="rect">
            <a:avLst/>
          </a:prstGeom>
          <a:noFill/>
        </p:spPr>
      </p:pic>
      <p:pic>
        <p:nvPicPr>
          <p:cNvPr id="7172" name="Picture 4" descr="C:\Мокшина И.В\Проект Народное творчество\гжель\IMG_4797.HEIC"/>
          <p:cNvPicPr>
            <a:picLocks noChangeAspect="1" noChangeArrowheads="1"/>
          </p:cNvPicPr>
          <p:nvPr/>
        </p:nvPicPr>
        <p:blipFill>
          <a:blip r:embed="rId5" cstate="print"/>
          <a:srcRect l="10463" t="11013" r="23457"/>
          <a:stretch>
            <a:fillRect/>
          </a:stretch>
        </p:blipFill>
        <p:spPr bwMode="auto">
          <a:xfrm rot="5400000">
            <a:off x="5871077" y="3558683"/>
            <a:ext cx="2643206" cy="2669592"/>
          </a:xfrm>
          <a:prstGeom prst="rect">
            <a:avLst/>
          </a:prstGeom>
          <a:noFill/>
        </p:spPr>
      </p:pic>
      <p:pic>
        <p:nvPicPr>
          <p:cNvPr id="7173" name="Picture 5" descr="C:\Мокшина И.В\Проект Народное творчество\гжель\IMG_4800.HEIC"/>
          <p:cNvPicPr>
            <a:picLocks noChangeAspect="1" noChangeArrowheads="1"/>
          </p:cNvPicPr>
          <p:nvPr/>
        </p:nvPicPr>
        <p:blipFill>
          <a:blip r:embed="rId6" cstate="print"/>
          <a:srcRect l="14619" r="26059"/>
          <a:stretch>
            <a:fillRect/>
          </a:stretch>
        </p:blipFill>
        <p:spPr bwMode="auto">
          <a:xfrm rot="5400000">
            <a:off x="779784" y="1077548"/>
            <a:ext cx="1928826" cy="2202573"/>
          </a:xfrm>
          <a:prstGeom prst="rect">
            <a:avLst/>
          </a:prstGeom>
          <a:noFill/>
        </p:spPr>
      </p:pic>
      <p:pic>
        <p:nvPicPr>
          <p:cNvPr id="7174" name="Picture 6" descr="C:\Мокшина И.В\Проект Народное творчество\гжель\IMG_4802.HEIC"/>
          <p:cNvPicPr>
            <a:picLocks noChangeAspect="1" noChangeArrowheads="1"/>
          </p:cNvPicPr>
          <p:nvPr/>
        </p:nvPicPr>
        <p:blipFill>
          <a:blip r:embed="rId7" cstate="print"/>
          <a:srcRect l="6329" t="5063" r="22468" b="4869"/>
          <a:stretch>
            <a:fillRect/>
          </a:stretch>
        </p:blipFill>
        <p:spPr bwMode="auto">
          <a:xfrm rot="5400000">
            <a:off x="3000364" y="857234"/>
            <a:ext cx="2786082" cy="2643205"/>
          </a:xfrm>
          <a:prstGeom prst="rect">
            <a:avLst/>
          </a:prstGeom>
          <a:noFill/>
        </p:spPr>
      </p:pic>
      <p:pic>
        <p:nvPicPr>
          <p:cNvPr id="7175" name="Picture 7" descr="C:\Мокшина И.В\Проект Народное творчество\гжель\IMG_4803.HEIC"/>
          <p:cNvPicPr>
            <a:picLocks noChangeAspect="1" noChangeArrowheads="1"/>
          </p:cNvPicPr>
          <p:nvPr/>
        </p:nvPicPr>
        <p:blipFill>
          <a:blip r:embed="rId8" cstate="print"/>
          <a:srcRect l="16304" t="15458" r="18478" b="7246"/>
          <a:stretch>
            <a:fillRect/>
          </a:stretch>
        </p:blipFill>
        <p:spPr bwMode="auto">
          <a:xfrm rot="5400000">
            <a:off x="5786446" y="1000108"/>
            <a:ext cx="2571768" cy="2286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ирина\Downloads\img2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63707" cy="6858000"/>
          </a:xfrm>
          <a:prstGeom prst="rect">
            <a:avLst/>
          </a:prstGeom>
          <a:noFill/>
        </p:spPr>
      </p:pic>
      <p:pic>
        <p:nvPicPr>
          <p:cNvPr id="8194" name="Picture 2" descr="C:\Мокшина И.В\Проект Народное творчество\гжель\IMG_4805.HEIC"/>
          <p:cNvPicPr>
            <a:picLocks noChangeAspect="1" noChangeArrowheads="1"/>
          </p:cNvPicPr>
          <p:nvPr/>
        </p:nvPicPr>
        <p:blipFill>
          <a:blip r:embed="rId3" cstate="print"/>
          <a:srcRect r="16267"/>
          <a:stretch>
            <a:fillRect/>
          </a:stretch>
        </p:blipFill>
        <p:spPr bwMode="auto">
          <a:xfrm rot="5400000">
            <a:off x="512524" y="3773700"/>
            <a:ext cx="2500330" cy="2239559"/>
          </a:xfrm>
          <a:prstGeom prst="rect">
            <a:avLst/>
          </a:prstGeom>
          <a:noFill/>
        </p:spPr>
      </p:pic>
      <p:pic>
        <p:nvPicPr>
          <p:cNvPr id="8195" name="Picture 3" descr="C:\Мокшина И.В\Проект Народное творчество\гжель\IMG_4806.HEIC"/>
          <p:cNvPicPr>
            <a:picLocks noChangeAspect="1" noChangeArrowheads="1"/>
          </p:cNvPicPr>
          <p:nvPr/>
        </p:nvPicPr>
        <p:blipFill>
          <a:blip r:embed="rId4" cstate="print"/>
          <a:srcRect l="10628" t="18219" r="14979" b="10930"/>
          <a:stretch>
            <a:fillRect/>
          </a:stretch>
        </p:blipFill>
        <p:spPr bwMode="auto">
          <a:xfrm rot="5400000">
            <a:off x="471459" y="1242997"/>
            <a:ext cx="2700356" cy="1928826"/>
          </a:xfrm>
          <a:prstGeom prst="rect">
            <a:avLst/>
          </a:prstGeom>
          <a:noFill/>
        </p:spPr>
      </p:pic>
      <p:pic>
        <p:nvPicPr>
          <p:cNvPr id="8196" name="Picture 4" descr="C:\Мокшина И.В\Проект Народное творчество\гжель\IMG_4808.HEIC"/>
          <p:cNvPicPr>
            <a:picLocks noChangeAspect="1" noChangeArrowheads="1"/>
          </p:cNvPicPr>
          <p:nvPr/>
        </p:nvPicPr>
        <p:blipFill>
          <a:blip r:embed="rId5" cstate="print"/>
          <a:srcRect l="20313" t="22916" r="13280"/>
          <a:stretch>
            <a:fillRect/>
          </a:stretch>
        </p:blipFill>
        <p:spPr bwMode="auto">
          <a:xfrm rot="5400000">
            <a:off x="3200392" y="3800476"/>
            <a:ext cx="2428892" cy="2114569"/>
          </a:xfrm>
          <a:prstGeom prst="rect">
            <a:avLst/>
          </a:prstGeom>
          <a:noFill/>
        </p:spPr>
      </p:pic>
      <p:pic>
        <p:nvPicPr>
          <p:cNvPr id="8197" name="Picture 5" descr="C:\Мокшина И.В\Проект Народное творчество\гжель\IMG_4809.HEIC"/>
          <p:cNvPicPr>
            <a:picLocks noChangeAspect="1" noChangeArrowheads="1"/>
          </p:cNvPicPr>
          <p:nvPr/>
        </p:nvPicPr>
        <p:blipFill>
          <a:blip r:embed="rId6" cstate="print"/>
          <a:srcRect l="10131" t="10675" r="13071"/>
          <a:stretch>
            <a:fillRect/>
          </a:stretch>
        </p:blipFill>
        <p:spPr bwMode="auto">
          <a:xfrm rot="5400000">
            <a:off x="5746371" y="3469075"/>
            <a:ext cx="2866232" cy="2500330"/>
          </a:xfrm>
          <a:prstGeom prst="rect">
            <a:avLst/>
          </a:prstGeom>
          <a:noFill/>
        </p:spPr>
      </p:pic>
      <p:pic>
        <p:nvPicPr>
          <p:cNvPr id="8198" name="Picture 6" descr="C:\Мокшина И.В\Проект Народное творчество\гжель\IMG_4810.HEIC"/>
          <p:cNvPicPr>
            <a:picLocks noChangeAspect="1" noChangeArrowheads="1"/>
          </p:cNvPicPr>
          <p:nvPr/>
        </p:nvPicPr>
        <p:blipFill>
          <a:blip r:embed="rId7" cstate="print"/>
          <a:srcRect l="11338" t="11716" r="21768" b="11186"/>
          <a:stretch>
            <a:fillRect/>
          </a:stretch>
        </p:blipFill>
        <p:spPr bwMode="auto">
          <a:xfrm rot="5400000">
            <a:off x="3029779" y="1029524"/>
            <a:ext cx="2727251" cy="2357454"/>
          </a:xfrm>
          <a:prstGeom prst="rect">
            <a:avLst/>
          </a:prstGeom>
          <a:noFill/>
        </p:spPr>
      </p:pic>
      <p:pic>
        <p:nvPicPr>
          <p:cNvPr id="8199" name="Picture 7" descr="C:\Мокшина И.В\Проект Народное творчество\гжель\IMG_4812.HEIC"/>
          <p:cNvPicPr>
            <a:picLocks noChangeAspect="1" noChangeArrowheads="1"/>
          </p:cNvPicPr>
          <p:nvPr/>
        </p:nvPicPr>
        <p:blipFill>
          <a:blip r:embed="rId8"/>
          <a:srcRect l="6845" t="22222" r="41071" b="12301"/>
          <a:stretch>
            <a:fillRect/>
          </a:stretch>
        </p:blipFill>
        <p:spPr bwMode="auto">
          <a:xfrm rot="5400000">
            <a:off x="5855719" y="688377"/>
            <a:ext cx="2576098" cy="2428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</TotalTime>
  <Words>38</Words>
  <Application>Microsoft Office PowerPoint</Application>
  <PresentationFormat>Экран (4:3)</PresentationFormat>
  <Paragraphs>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Город  Гжель упоминается впервые в письменных источниках в 1339 году в Духовной грамоте Ивана Калиты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ирина</dc:creator>
  <cp:lastModifiedBy>User</cp:lastModifiedBy>
  <cp:revision>45</cp:revision>
  <dcterms:created xsi:type="dcterms:W3CDTF">2021-10-14T03:10:40Z</dcterms:created>
  <dcterms:modified xsi:type="dcterms:W3CDTF">2021-12-20T14:49:11Z</dcterms:modified>
</cp:coreProperties>
</file>