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8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571612"/>
            <a:ext cx="7429552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Родительское собрание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«Начинаем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учебный год»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82867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Организация воспитательно-образовательного процесса в детском саду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User\Desktop\Новая папка\Roditelym_o_FOP_DO_page-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7677630" cy="43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82867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Организация воспитательно-образовательного процесса в детском саду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User\Desktop\Новая папка\Roditelym_o_FOP_DO_page-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8929718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82867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Организация питания в детском саду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User\Downloads\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8963025" cy="4591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Создание условий обеспечивающих безопасное пребывание воспитанников в детском саду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5" name="Picture 3" descr="E:\родительское собрание 2025 сентябрь\группа 1\photo_13_2025-09-16_13-48-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4667240" cy="3500430"/>
          </a:xfrm>
          <a:prstGeom prst="rect">
            <a:avLst/>
          </a:prstGeom>
          <a:noFill/>
        </p:spPr>
      </p:pic>
      <p:pic>
        <p:nvPicPr>
          <p:cNvPr id="13316" name="Picture 4" descr="E:\родительское собрание 2025 сентябрь\группа 1\photo_14_2025-09-16_13-48-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643050"/>
            <a:ext cx="3500430" cy="46672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5429264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Группа № 1 «Колобок»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Создание условий обеспечивающих безопасное пребывание воспитанников в детском саду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86322"/>
            <a:ext cx="44291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Группа № 2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«Сказочный домик»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338" name="Picture 2" descr="E:\родительское собрание 2025 сентябрь\группа 2\photo_11_2025-09-16_13-48-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4000485" cy="3000364"/>
          </a:xfrm>
          <a:prstGeom prst="rect">
            <a:avLst/>
          </a:prstGeom>
          <a:noFill/>
        </p:spPr>
      </p:pic>
      <p:pic>
        <p:nvPicPr>
          <p:cNvPr id="14339" name="Picture 3" descr="E:\родительское собрание 2025 сентябрь\группа 2\a3d0bae8-262a-45c4-b616-3ceec2d524e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428868"/>
            <a:ext cx="4627541" cy="2602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Создание условий обеспечивающих безопасное пребывание воспитанников в детском саду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86322"/>
            <a:ext cx="44291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Группа № 3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«Лесная полянка»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362" name="Picture 2" descr="E:\родительское собрание 2025 сентябрь\группа 3\b68e4aac-81fb-474b-93d1-9589147a010b.JPG"/>
          <p:cNvPicPr>
            <a:picLocks noChangeAspect="1" noChangeArrowheads="1"/>
          </p:cNvPicPr>
          <p:nvPr/>
        </p:nvPicPr>
        <p:blipFill>
          <a:blip r:embed="rId3" cstate="print"/>
          <a:srcRect l="20313"/>
          <a:stretch>
            <a:fillRect/>
          </a:stretch>
        </p:blipFill>
        <p:spPr bwMode="auto">
          <a:xfrm>
            <a:off x="5000628" y="2928934"/>
            <a:ext cx="3643283" cy="2571737"/>
          </a:xfrm>
          <a:prstGeom prst="rect">
            <a:avLst/>
          </a:prstGeom>
          <a:noFill/>
        </p:spPr>
      </p:pic>
      <p:pic>
        <p:nvPicPr>
          <p:cNvPr id="15363" name="Picture 3" descr="E:\родительское собрание 2025 сентябрь\группа 3\photo_5_2025-09-16_13-48-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Создание условий обеспечивающих безопасное пребывание воспитанников в детском саду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86322"/>
            <a:ext cx="44291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Группа № 4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«Кораблик»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386" name="Picture 2" descr="E:\родительское собрание 2025 сентябрь\группа 4\photo_2_2025-09-16_13-48-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997508" cy="2998131"/>
          </a:xfrm>
          <a:prstGeom prst="rect">
            <a:avLst/>
          </a:prstGeom>
          <a:noFill/>
        </p:spPr>
      </p:pic>
      <p:pic>
        <p:nvPicPr>
          <p:cNvPr id="16387" name="Picture 3" descr="E:\родительское собрание 2025 сентябрь\группа 4\b0fce226-eba4-4522-86a5-c32bdccff8e0.JPG"/>
          <p:cNvPicPr>
            <a:picLocks noChangeAspect="1" noChangeArrowheads="1"/>
          </p:cNvPicPr>
          <p:nvPr/>
        </p:nvPicPr>
        <p:blipFill>
          <a:blip r:embed="rId4"/>
          <a:srcRect l="9558" r="9734"/>
          <a:stretch>
            <a:fillRect/>
          </a:stretch>
        </p:blipFill>
        <p:spPr bwMode="auto">
          <a:xfrm>
            <a:off x="4842219" y="2928934"/>
            <a:ext cx="4301781" cy="2998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Создание условий обеспечивающих безопасное пребывание воспитанников в детском саду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072074"/>
            <a:ext cx="44291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Группа № 5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«Солнышко»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0" name="Picture 2" descr="E:\родительское собрание 2025 сентябрь\группа 5\5ed50194-aadb-43f4-9190-97b9bb5573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71810"/>
            <a:ext cx="4825980" cy="2714614"/>
          </a:xfrm>
          <a:prstGeom prst="rect">
            <a:avLst/>
          </a:prstGeom>
          <a:noFill/>
        </p:spPr>
      </p:pic>
      <p:pic>
        <p:nvPicPr>
          <p:cNvPr id="17411" name="Picture 3" descr="C:\Users\User\Downloads\IMG_6864.JPG"/>
          <p:cNvPicPr>
            <a:picLocks noChangeAspect="1" noChangeArrowheads="1"/>
          </p:cNvPicPr>
          <p:nvPr/>
        </p:nvPicPr>
        <p:blipFill>
          <a:blip r:embed="rId4" cstate="print"/>
          <a:srcRect l="14940" r="18899"/>
          <a:stretch>
            <a:fillRect/>
          </a:stretch>
        </p:blipFill>
        <p:spPr bwMode="auto">
          <a:xfrm rot="5400000">
            <a:off x="433776" y="1423557"/>
            <a:ext cx="3286149" cy="3725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Создание условий обеспечивающих безопасное пребывание воспитанников в детском саду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143512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Музыкальный зал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8434" name="Picture 2" descr="E:\родительское собрание 2025 сентябрь\муз зал\photo_18_2025-09-16_13-48-34.jpg"/>
          <p:cNvPicPr>
            <a:picLocks noChangeAspect="1" noChangeArrowheads="1"/>
          </p:cNvPicPr>
          <p:nvPr/>
        </p:nvPicPr>
        <p:blipFill>
          <a:blip r:embed="rId3"/>
          <a:srcRect t="13825" b="18433"/>
          <a:stretch>
            <a:fillRect/>
          </a:stretch>
        </p:blipFill>
        <p:spPr bwMode="auto">
          <a:xfrm>
            <a:off x="357158" y="1643050"/>
            <a:ext cx="3875480" cy="3500462"/>
          </a:xfrm>
          <a:prstGeom prst="rect">
            <a:avLst/>
          </a:prstGeom>
          <a:noFill/>
        </p:spPr>
      </p:pic>
      <p:pic>
        <p:nvPicPr>
          <p:cNvPr id="18435" name="Picture 3" descr="E:\родительское собрание 2025 сентябрь\спорт зал\photo_7_2025-09-16_13-48-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714488"/>
            <a:ext cx="4572032" cy="3429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29124" y="5214950"/>
            <a:ext cx="44291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Спортивный зал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Создание условий обеспечивающих безопасное пребывание воспитанников в детском саду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9458" name="Picture 2" descr="E:\родительское собрание 2025 сентябрь\холлы, прачка, секретарь\photo_12_2025-09-16_13-48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000240"/>
            <a:ext cx="2321703" cy="3095604"/>
          </a:xfrm>
          <a:prstGeom prst="rect">
            <a:avLst/>
          </a:prstGeom>
          <a:noFill/>
        </p:spPr>
      </p:pic>
      <p:pic>
        <p:nvPicPr>
          <p:cNvPr id="19459" name="Picture 3" descr="E:\родительское собрание 2025 сентябрь\холлы, прачка, секретарь\photo_17_2025-09-16_13-48-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00240"/>
            <a:ext cx="2321703" cy="3095604"/>
          </a:xfrm>
          <a:prstGeom prst="rect">
            <a:avLst/>
          </a:prstGeom>
          <a:noFill/>
        </p:spPr>
      </p:pic>
      <p:pic>
        <p:nvPicPr>
          <p:cNvPr id="19460" name="Picture 4" descr="E:\родительское собрание 2025 сентябрь\холлы, прачка, секретарь\IMG_6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643182"/>
            <a:ext cx="3105037" cy="2328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714356"/>
            <a:ext cx="7429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Повестка: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83582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Вступительное слово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Выступление воспитанников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Совместная работа детского сада и семьи по укреплению здоровья детей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Организация воспитательно-образовательного процесса в детском саду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Организация питания в детском саду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Создание условий обеспечивающих безопасное пребывание воспитанников в детском саду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Организация дополнительных услуг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Разное</a:t>
            </a:r>
          </a:p>
          <a:p>
            <a:pPr marL="342900" indent="-342900">
              <a:buAutoNum type="arabicPeriod" startAt="2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500042"/>
            <a:ext cx="74295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Организация дополнительного образования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142984"/>
            <a:ext cx="8643998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/>
              <a:t>1. Спортивная направленность кружок «Олимпийцы» для детей 5-7 лет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b="1" dirty="0" smtClean="0"/>
              <a:t>Художественная направленность кружок «</a:t>
            </a:r>
            <a:r>
              <a:rPr lang="ru-RU" sz="2400" b="1" dirty="0" err="1" smtClean="0"/>
              <a:t>До-ми-соль-ка</a:t>
            </a:r>
            <a:r>
              <a:rPr lang="ru-RU" sz="2400" b="1" dirty="0" smtClean="0"/>
              <a:t>» для детей 5-7 лет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Социльно-педагогическая</a:t>
            </a:r>
            <a:r>
              <a:rPr lang="ru-RU" sz="2400" b="1" dirty="0" smtClean="0"/>
              <a:t> направленность «Скоро в школу» для детей 5-7 лет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/>
              <a:t>4. </a:t>
            </a:r>
            <a:r>
              <a:rPr lang="ru-RU" sz="2400" b="1" dirty="0" err="1" smtClean="0"/>
              <a:t>Социльно-педагогическая</a:t>
            </a:r>
            <a:r>
              <a:rPr lang="ru-RU" sz="2400" b="1" dirty="0" smtClean="0"/>
              <a:t> направленность «Звуковая мозаика» для детей 5-7 лет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/>
              <a:t>5. Дополнительная услуга «Праздник радости» для детей от 1 – 7 лет</a:t>
            </a:r>
          </a:p>
          <a:p>
            <a:pPr marL="342900" indent="-342900">
              <a:buAutoNum type="arabicPeriod" startAt="2"/>
            </a:pP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714356"/>
            <a:ext cx="74295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Повестка: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643050"/>
            <a:ext cx="835824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/>
              <a:t>Вступительное слово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Выступление воспитанников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Совместная работа детского сада и семьи по укреплению здоровья детей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Организация воспитательно-образовательного процесса в детском саду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Организация питания в детском саду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Создание условий обеспечивающих безопасное пребывание воспитанников в детском саду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Организация дополнительных услуг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Разное</a:t>
            </a:r>
          </a:p>
          <a:p>
            <a:pPr marL="342900" indent="-342900">
              <a:buAutoNum type="arabicPeriod" startAt="2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pic>
        <p:nvPicPr>
          <p:cNvPr id="2050" name="Picture 2" descr="C:\Users\User\Downloads\75af61f3ce_fit-in~1280x800~filters_no_upscale()__f2240_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500042"/>
            <a:ext cx="77867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Совместная работа детского сада и семьи по укреплению здоровья детей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82867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Организация воспитательно-образовательного процесса в детском саду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User\Desktop\Новая папка\Roditelym_o_FOP_DO_page-0002.jpg"/>
          <p:cNvPicPr>
            <a:picLocks noChangeAspect="1" noChangeArrowheads="1"/>
          </p:cNvPicPr>
          <p:nvPr/>
        </p:nvPicPr>
        <p:blipFill>
          <a:blip r:embed="rId3" cstate="print"/>
          <a:srcRect t="9005" b="9952"/>
          <a:stretch>
            <a:fillRect/>
          </a:stretch>
        </p:blipFill>
        <p:spPr bwMode="auto">
          <a:xfrm>
            <a:off x="0" y="1571612"/>
            <a:ext cx="9144000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82867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Организация воспитательно-образовательного процесса в детском саду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User\Desktop\Новая папка\Roditelym_o_FOP_DO_page-0004.jpg"/>
          <p:cNvPicPr>
            <a:picLocks noChangeAspect="1" noChangeArrowheads="1"/>
          </p:cNvPicPr>
          <p:nvPr/>
        </p:nvPicPr>
        <p:blipFill>
          <a:blip r:embed="rId3" cstate="print"/>
          <a:srcRect t="10451" b="9428"/>
          <a:stretch>
            <a:fillRect/>
          </a:stretch>
        </p:blipFill>
        <p:spPr bwMode="auto">
          <a:xfrm>
            <a:off x="0" y="1643050"/>
            <a:ext cx="9144000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82867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Организация воспитательно-образовательного процесса в детском саду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User\Desktop\Новая папка\Roditelym_o_FOP_DO_page-0005.jpg"/>
          <p:cNvPicPr>
            <a:picLocks noChangeAspect="1" noChangeArrowheads="1"/>
          </p:cNvPicPr>
          <p:nvPr/>
        </p:nvPicPr>
        <p:blipFill>
          <a:blip r:embed="rId3" cstate="print"/>
          <a:srcRect r="6953"/>
          <a:stretch>
            <a:fillRect/>
          </a:stretch>
        </p:blipFill>
        <p:spPr bwMode="auto">
          <a:xfrm>
            <a:off x="1000100" y="1500174"/>
            <a:ext cx="7286644" cy="4406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82867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Организация воспитательно-образовательного процесса в детском саду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User\Desktop\Новая папка\Roditelym_o_FOP_DO_page-0006.jpg"/>
          <p:cNvPicPr>
            <a:picLocks noChangeAspect="1" noChangeArrowheads="1"/>
          </p:cNvPicPr>
          <p:nvPr/>
        </p:nvPicPr>
        <p:blipFill>
          <a:blip r:embed="rId3" cstate="print"/>
          <a:srcRect t="28112" r="43241"/>
          <a:stretch>
            <a:fillRect/>
          </a:stretch>
        </p:blipFill>
        <p:spPr bwMode="auto">
          <a:xfrm>
            <a:off x="2428860" y="1643050"/>
            <a:ext cx="6143668" cy="4378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82867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Организация воспитательно-образовательного процесса в детском саду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User\Desktop\Новая папка\Roditelym_o_FOP_DO_page-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0188"/>
            <a:ext cx="9144000" cy="4944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User\Downloads\1639471120_47-abrakadabra-fun-p-shabloni-prezentatsii-dlya-doshkolnikov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97"/>
            <a:ext cx="9144000" cy="6825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571480"/>
            <a:ext cx="82867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Организация воспитательно-образовательного процесса в детском саду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User\Desktop\Новая папка\Roditelym_o_FOP_DO_page-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8858280" cy="4702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331</Words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2025-09-17T04:06:03Z</dcterms:created>
  <dcterms:modified xsi:type="dcterms:W3CDTF">2026-02-24T09:47:56Z</dcterms:modified>
</cp:coreProperties>
</file>