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488" r:id="rId3"/>
    <p:sldId id="267" r:id="rId4"/>
    <p:sldId id="332" r:id="rId5"/>
    <p:sldId id="492" r:id="rId6"/>
    <p:sldId id="479" r:id="rId7"/>
    <p:sldId id="259" r:id="rId8"/>
    <p:sldId id="494" r:id="rId9"/>
    <p:sldId id="495" r:id="rId10"/>
    <p:sldId id="496" r:id="rId11"/>
    <p:sldId id="497" r:id="rId12"/>
    <p:sldId id="498" r:id="rId13"/>
    <p:sldId id="499" r:id="rId14"/>
    <p:sldId id="340" r:id="rId15"/>
    <p:sldId id="491" r:id="rId16"/>
    <p:sldId id="26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уск" initials="П" lastIdx="2" clrIdx="0">
    <p:extLst>
      <p:ext uri="{19B8F6BF-5375-455C-9EA6-DF929625EA0E}">
        <p15:presenceInfo xmlns="" xmlns:p15="http://schemas.microsoft.com/office/powerpoint/2012/main" userId="Пуск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-562" y="-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B6A119-1B80-49B1-B547-D4115F297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8CF9D4E-B93A-4B47-89D1-C93BF6976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6952159-7D24-4A55-B83E-53862617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AC35-1C30-40A5-9CA5-95AE7F9116BC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5CD34C-4E22-4A0B-AC08-7CD44F7AD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040AE1B-8DB8-4FE8-9001-5A876405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090B-F629-449C-B09E-992DBC448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8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476CC3-76D6-4218-AEB4-C476AA975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5E52BBD-3E3F-48D0-B671-C5B9D62A1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612E7F-DE65-405B-89AF-3613F823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AC35-1C30-40A5-9CA5-95AE7F9116BC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85F8D9-CA19-44D9-A838-50BAB5C6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0D6F00-27EC-442F-A3F0-491E66409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090B-F629-449C-B09E-992DBC448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33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4299AA8-AE0F-4F6A-8D5E-8ED721523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7241A49-E63B-40E6-BCF5-630A148B5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A578FD2-3E38-4A52-BA8E-5E856D60D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AC35-1C30-40A5-9CA5-95AE7F9116BC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5E91165-EFEB-428A-A378-3A1D6649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DBC26E-6BAF-49C0-AC0B-5454F9CD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090B-F629-449C-B09E-992DBC448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28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53224B-FA27-4BCB-A26A-ADE45C59C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7DBA7C3-DC9D-406C-B076-C0EF547FD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FF5F6D-871C-4205-8D1F-4A75D2E3C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2F35F7-EF06-45F2-B57F-6F048A3C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CB1CA4-B90D-4E32-901D-48FA8E2D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04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C41EE9-276F-4ECC-914F-3840024B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E04F50-AF49-4C03-830B-419E956A6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DB5F91-1B6D-440D-B9E1-29FB3BD1D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C2A01E-DFDC-45CD-8C59-1ACC09CF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3775F8-5AC9-4483-BDAA-960FCE9D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73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3CE1-F66E-4EFB-A061-3D89731B7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A9AA2FD-0BB0-48E3-961D-415CA7A1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B03049-6C69-4CEC-82C8-8B99C166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80A7B9-7A8C-4781-8527-07CB306F6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27E066-AC32-4EBF-8C62-9F9C88D14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63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3E6EC4-6F49-4C22-9574-222E2B6D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63788F-73D7-4BA8-A517-673D68DE4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3F83F72-07E8-4522-BCD6-190E86E83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6B5A81-3252-41EF-8E89-7F2F734C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004087F-4B5D-4BCC-A8B7-6AD823B2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E8DD92-971F-4EBE-82A7-ABE3B785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8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A4EDE5-DAA6-4AB4-ADAE-D4B0864A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3DDC08B-144E-41B1-B2E2-DD0D97F6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881F46-A6AB-4DE4-830D-D42782E07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F572667-A2FE-4E9B-B0C0-1AB4FD8C0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70A267E-14B3-415C-9BD0-93A240086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E7AB91A-F6A2-4D2C-803D-2B96DE11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4F20F70-97D6-4A4B-83E9-F2DE6EA4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23A4884-361A-4BDD-A109-580661DC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62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E1796A-C94D-40D6-A532-B5030D21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19960D-4FE0-44C2-8E79-EA02757B0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BC9FF4-BA2A-4F83-91EC-84FCCC9B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F2A5C75-66DE-4C60-955C-C799276F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96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FF05E97-12E7-4C3D-9AA5-EBFC6570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525EBE5-1AF8-4A20-85BC-AF631493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8EC7D4C-E75D-4022-B23A-8EED484F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74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8053C1-7859-4B7B-83ED-CBE53339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F25BBE-A5F4-4139-A1E2-128DFC9C3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5A9AD82-97A1-4C12-A331-06D9FEEB1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F93360-E200-4472-A28E-20B74943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34B9387-B863-4CDD-922B-D6EC8215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31533D-ACE7-4A22-9109-6B53A4D1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8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3B8572-A70E-457C-9A95-40EBFD460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FD9BA6E-3B6E-4685-B94C-56C3B68E3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F45523B-E99C-4D77-9F4F-2E5BD1AD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AC35-1C30-40A5-9CA5-95AE7F9116BC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F273C9-F730-466B-9CEF-E5ED70E8C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A56B260-5E67-4729-8835-FC822D91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090B-F629-449C-B09E-992DBC448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708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A90AC-FB79-4573-A675-21B5F35C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33B17C0-8AEC-4F51-9EB0-3F1F9FA2C2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F8F1576-9819-4AE5-8F60-6A3A3901E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BBA9B03-8235-4947-B1E9-22457F9B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303FB9-4F6E-42F4-9E0B-6A259DC6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B5571CE-F3BA-4B47-8232-C128D36D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93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EAE9B3-7C95-489C-8A32-22132209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B18C582-CFBA-44E8-9DEF-3BDBC6D30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FB17DE-6261-4E66-A4A9-D0E7D9D93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EC2ACC-BCE2-4B89-8021-528A0E04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60424C-3425-45D1-A35B-4196E56F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82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6D84659-4BF3-4C22-A102-68D558736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5D7050F-96F2-4453-A76B-BDA3FE830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BE29D8-7726-4466-ABEB-1288F7FE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361D5F-5CAC-4BC5-B5B2-E67EE06C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C49DB4-AB6D-490B-97D2-DCC78814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0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E9F656-1F9B-4EA7-B5DF-701F3663F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D7167A-BC7C-48B5-A8AF-A26A19B18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EC23DFF-A37E-4BE6-8CF9-3AADB6FB3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AC35-1C30-40A5-9CA5-95AE7F9116BC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90EE1E-0FCB-42E9-8E10-C59D360D3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9C8A71-D065-4B1C-905C-96287990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090B-F629-449C-B09E-992DBC448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2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BE15D2-15B1-4C16-A8D9-B24331735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6C5270-016F-4CB2-ADEA-092A6EC8F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3674EFF-4679-4E0B-B092-F447F4901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0B5F316-96D2-4504-A8F5-4411966E2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AC35-1C30-40A5-9CA5-95AE7F9116BC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35D2985-27D7-422A-A1B1-DC97D654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CDE574A-CA0F-40DF-8F1C-7B99B3A8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090B-F629-449C-B09E-992DBC448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50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05699F-77EB-4666-AEC8-1212E171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42B6186-1CCA-4F89-8E8B-5CFA48D9D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6D74A72-7532-4A68-B198-0F82D18B1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2EE9A91-9E51-4C82-89CF-952D49EEA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205EC37-3098-4345-88C0-BFB5AAA86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A8D4138-4C6A-498E-A528-080F37976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AC35-1C30-40A5-9CA5-95AE7F9116BC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E4978A0-F768-4A00-8254-2D3A5045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E9061AE-A79E-41FB-80E1-4D46F84E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090B-F629-449C-B09E-992DBC448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67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A09AE3-D42C-4334-A1E9-4E33B247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74677DC-18F7-429C-83E9-E9EB297B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AC35-1C30-40A5-9CA5-95AE7F9116BC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DEB1F14-49B0-4219-959F-3EF54702A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6D7E69A-FEFE-4509-9C41-8C0C38385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090B-F629-449C-B09E-992DBC448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21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58800F6-C7E9-4AC5-9219-AC50ACDB3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AC35-1C30-40A5-9CA5-95AE7F9116BC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CB5ED4B-8D76-44CC-82C9-3D602685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548DAC3-B636-4D56-AF77-BEF18045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090B-F629-449C-B09E-992DBC448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7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CD7B53-4F90-4CB0-9FFE-E6AA9DC04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4D60B2-4C4C-4B3B-BDE9-373FE607A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59D516C-21DE-4534-9290-557834252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976184A-5B5A-484C-B4C8-60D304C6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AC35-1C30-40A5-9CA5-95AE7F9116BC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E48A343-6BF4-46C7-BAE6-2F5C91992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F89553D-1BC0-4FA1-8F95-4B62B182D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090B-F629-449C-B09E-992DBC448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60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353E56-2D4D-4E77-A26B-4445E345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1D68B3B-1165-4C75-8230-47923E7931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0895596-70DC-4057-B043-456E144EE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49CBF83-10CF-4EE3-9921-769679DC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AC35-1C30-40A5-9CA5-95AE7F9116BC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02761CA-6B96-43F9-A5B4-683EC7172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747B238-7EC1-4D89-91D3-7414A4DF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090B-F629-449C-B09E-992DBC448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16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017DE5-7E0A-457B-BDE7-6830CEF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2E3DE7D-8735-4858-9D76-3333B7316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A70C662-3BF8-4481-B3D2-147149ED9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9AC35-1C30-40A5-9CA5-95AE7F9116BC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EB65CE2-C8A5-4956-96A4-3B931FE55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421A23-3E54-4AA4-85C5-8BC49A94B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0090B-F629-449C-B09E-992DBC448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64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9673116-EE46-49BA-AF9B-CA43FFA1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8DCCFC0-B77B-44C8-A097-50FD5B1E6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C6219E-49F0-4E39-A5A1-E39D165F6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4056-FCF2-42B5-B363-49EAD26F8DC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64ACBE-0631-4B94-AC44-AFCA522D6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3D36C1-B418-4475-AD06-D82B86987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4C915-17D6-486A-86EC-048CBE10C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5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svg"/><Relationship Id="rId5" Type="http://schemas.openxmlformats.org/officeDocument/2006/relationships/image" Target="../media/image23.png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="" xmlns:a16="http://schemas.microsoft.com/office/drawing/2014/main" id="{7141D334-8434-4AF3-8014-473FA6D366EC}"/>
              </a:ext>
            </a:extLst>
          </p:cNvPr>
          <p:cNvSpPr/>
          <p:nvPr/>
        </p:nvSpPr>
        <p:spPr>
          <a:xfrm rot="16200000" flipH="1">
            <a:off x="5515086" y="176168"/>
            <a:ext cx="6853083" cy="6500746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="" xmlns:a16="http://schemas.microsoft.com/office/drawing/2014/main" id="{4FAA3927-C37E-494D-8BDF-527955E5174E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8B34CAC-2B52-47E8-9B57-E3B791389FE1}"/>
              </a:ext>
            </a:extLst>
          </p:cNvPr>
          <p:cNvSpPr/>
          <p:nvPr/>
        </p:nvSpPr>
        <p:spPr>
          <a:xfrm>
            <a:off x="6711193" y="257174"/>
            <a:ext cx="5480807" cy="6890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5E1F35E-9892-4FEF-BD72-1351948704E9}"/>
              </a:ext>
            </a:extLst>
          </p:cNvPr>
          <p:cNvSpPr txBox="1"/>
          <p:nvPr/>
        </p:nvSpPr>
        <p:spPr>
          <a:xfrm>
            <a:off x="1249223" y="2242594"/>
            <a:ext cx="8107435" cy="21246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Формула успеха</a:t>
            </a:r>
            <a:r>
              <a:rPr kumimoji="0" lang="ru-RU" sz="3200" b="1" i="0" u="none" strike="noStrike" kern="1200" cap="none" spc="0" normalizeH="0" baseline="0" noProof="0" dirty="0">
                <a:ln>
                  <a:solidFill>
                    <a:srgbClr val="4472C4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solidFill>
                    <a:srgbClr val="4472C4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краевого конкурса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solidFill>
                    <a:srgbClr val="4472C4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«Сердце отдаю детям»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BBE0E3">
                  <a:lumMod val="50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080B65C-EAE0-5069-8279-A229813C95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8" y="411197"/>
            <a:ext cx="2979568" cy="13199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12302" y="25645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Центр развития ребёнка  –детский сад  №53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Топтыжка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4175427"/>
            <a:ext cx="6096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Разработали:  Пастухова Алёна Владимировна, старший воспитатель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Кривошеина Анастасия Юрьевна, инструктор по физической культуре.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Рубцовск 2025 </a:t>
            </a:r>
          </a:p>
        </p:txBody>
      </p:sp>
    </p:spTree>
    <p:extLst>
      <p:ext uri="{BB962C8B-B14F-4D97-AF65-F5344CB8AC3E}">
        <p14:creationId xmlns:p14="http://schemas.microsoft.com/office/powerpoint/2010/main" val="417733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1">
            <a:extLst>
              <a:ext uri="{FF2B5EF4-FFF2-40B4-BE49-F238E27FC236}">
                <a16:creationId xmlns="" xmlns:a16="http://schemas.microsoft.com/office/drawing/2014/main" id="{3A27FC9A-72CF-8DD3-A33D-21233E5202FC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rgbClr val="BBE0E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Второй этап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«4к»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620" y="1022257"/>
            <a:ext cx="3749675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методист\Downloads\-8nzDCJauHOnTh3XSdiTmlXNy98rFFxDJQ3RxqQt3rfw6BfC66YJ_WVWcAjglH13G6FURJaKYeISpIZ_gPUGyn4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0" y="1725288"/>
            <a:ext cx="4880329" cy="325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етодист\Downloads\dYCiKSwtC9LE7EJTSST_Kfcb7Sry_8LkRJ87i29cF3g24UDn0ZUcR1ml7Kki3sTrxVC_YC-CwkgzMo08yI6NUIl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27" y="3137229"/>
            <a:ext cx="5001956" cy="33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1">
            <a:extLst>
              <a:ext uri="{FF2B5EF4-FFF2-40B4-BE49-F238E27FC236}">
                <a16:creationId xmlns="" xmlns:a16="http://schemas.microsoft.com/office/drawing/2014/main" id="{3A27FC9A-72CF-8DD3-A33D-21233E5202FC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rgbClr val="BBE0E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Занятие с детьми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56" y="4890153"/>
            <a:ext cx="3749675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методист\Downloads\lmwWfSLKubLcCDeXBl3yT8lWQUVYMgrUgiidB4-aZs_u4gZf6jL9hhcUaARbzT9izgMrGKj_D3FrT-miC5xgeIB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77" y="1506070"/>
            <a:ext cx="4928334" cy="329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етодист\Downloads\q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674" y="4975411"/>
            <a:ext cx="1567329" cy="156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етодист\Downloads\_86wvFeAFb_vP45KT1CviagIYZrsriRtQex61GHHs7eZd_3Uih_5iBIhM7B_IU5WtfWSgUFg7e-mpMzfTqbCw99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798" y="1341064"/>
            <a:ext cx="4653920" cy="312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методист\Downloads\qr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383" y="4639607"/>
            <a:ext cx="1903133" cy="190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1">
            <a:extLst>
              <a:ext uri="{FF2B5EF4-FFF2-40B4-BE49-F238E27FC236}">
                <a16:creationId xmlns="" xmlns:a16="http://schemas.microsoft.com/office/drawing/2014/main" id="{3A27FC9A-72CF-8DD3-A33D-21233E5202FC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rgbClr val="BBE0E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Этапы финалистов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621" y="4348163"/>
            <a:ext cx="3749675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0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EA4E69C7-EE00-872A-3B37-FFCA72897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3" y="1288552"/>
            <a:ext cx="5715429" cy="461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925381" y="697063"/>
            <a:ext cx="5821642" cy="5825319"/>
          </a:xfrm>
          <a:prstGeom prst="ellipse">
            <a:avLst/>
          </a:prstGeom>
          <a:noFill/>
          <a:ln w="9">
            <a:solidFill>
              <a:srgbClr val="40937D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 b="1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5288854" y="961852"/>
            <a:ext cx="678517" cy="6803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1799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105282" y="4507058"/>
            <a:ext cx="680356" cy="67667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1799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105282" y="2035710"/>
            <a:ext cx="680356" cy="67667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1799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370068" y="3271383"/>
            <a:ext cx="678517" cy="67667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1799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496942" y="4521769"/>
            <a:ext cx="1671467" cy="167146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 b="1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F5AB603-67FF-E2B4-B5D2-F54830D96A8D}"/>
              </a:ext>
            </a:extLst>
          </p:cNvPr>
          <p:cNvSpPr txBox="1"/>
          <p:nvPr/>
        </p:nvSpPr>
        <p:spPr>
          <a:xfrm>
            <a:off x="6370068" y="1046578"/>
            <a:ext cx="4383657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Неуверенность в собственных силах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" name="Picture 20">
            <a:extLst>
              <a:ext uri="{FF2B5EF4-FFF2-40B4-BE49-F238E27FC236}">
                <a16:creationId xmlns="" xmlns:a16="http://schemas.microsoft.com/office/drawing/2014/main" id="{FF3B96D3-5404-D694-93FE-7C59AC5CFD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88325" y="4780736"/>
            <a:ext cx="1030975" cy="88663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408ADC8-D5F3-1DB8-5792-8118D4729AD9}"/>
              </a:ext>
            </a:extLst>
          </p:cNvPr>
          <p:cNvSpPr txBox="1"/>
          <p:nvPr/>
        </p:nvSpPr>
        <p:spPr>
          <a:xfrm>
            <a:off x="1339920" y="4968392"/>
            <a:ext cx="553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?</a:t>
            </a:r>
            <a:endParaRPr lang="ru-RU" b="1" dirty="0"/>
          </a:p>
        </p:txBody>
      </p:sp>
      <p:pic>
        <p:nvPicPr>
          <p:cNvPr id="24" name="Picture 13">
            <a:extLst>
              <a:ext uri="{FF2B5EF4-FFF2-40B4-BE49-F238E27FC236}">
                <a16:creationId xmlns="" xmlns:a16="http://schemas.microsoft.com/office/drawing/2014/main" id="{1627B529-C493-413C-CCFB-845619ADAF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9547" y="5484160"/>
            <a:ext cx="1030974" cy="103097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D7FE646-D09D-691B-11B6-C2046F8E5C78}"/>
              </a:ext>
            </a:extLst>
          </p:cNvPr>
          <p:cNvSpPr txBox="1"/>
          <p:nvPr/>
        </p:nvSpPr>
        <p:spPr>
          <a:xfrm>
            <a:off x="7203350" y="2250938"/>
            <a:ext cx="4383657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«Я не справлюсь в одиночку!» - дефицит ресурсов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93649FD-A90C-1E1B-247C-85D5758FA740}"/>
              </a:ext>
            </a:extLst>
          </p:cNvPr>
          <p:cNvSpPr txBox="1"/>
          <p:nvPr/>
        </p:nvSpPr>
        <p:spPr>
          <a:xfrm>
            <a:off x="7562857" y="3455298"/>
            <a:ext cx="4383657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Выход из зоны комфорта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179C2D3-E454-D957-711C-6E14CD14ABD3}"/>
              </a:ext>
            </a:extLst>
          </p:cNvPr>
          <p:cNvSpPr txBox="1"/>
          <p:nvPr/>
        </p:nvSpPr>
        <p:spPr>
          <a:xfrm>
            <a:off x="7203350" y="4722286"/>
            <a:ext cx="4383657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Страх не оправдать ожидания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ight Triangle 5">
            <a:extLst>
              <a:ext uri="{FF2B5EF4-FFF2-40B4-BE49-F238E27FC236}">
                <a16:creationId xmlns="" xmlns:a16="http://schemas.microsoft.com/office/drawing/2014/main" id="{322BCC6A-6ADA-2E7B-0921-B1EA3BE69D5E}"/>
              </a:ext>
            </a:extLst>
          </p:cNvPr>
          <p:cNvSpPr/>
          <p:nvPr/>
        </p:nvSpPr>
        <p:spPr>
          <a:xfrm rot="16200000">
            <a:off x="10706100" y="5367027"/>
            <a:ext cx="1485900" cy="148590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6">
            <a:extLst>
              <a:ext uri="{FF2B5EF4-FFF2-40B4-BE49-F238E27FC236}">
                <a16:creationId xmlns="" xmlns:a16="http://schemas.microsoft.com/office/drawing/2014/main" id="{E7CE8066-2C50-4BDD-97C8-BBE761066BBC}"/>
              </a:ext>
            </a:extLst>
          </p:cNvPr>
          <p:cNvSpPr/>
          <p:nvPr/>
        </p:nvSpPr>
        <p:spPr>
          <a:xfrm rot="3600000" flipV="1">
            <a:off x="5737802" y="2391407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Isosceles Triangle 6">
            <a:extLst>
              <a:ext uri="{FF2B5EF4-FFF2-40B4-BE49-F238E27FC236}">
                <a16:creationId xmlns="" xmlns:a16="http://schemas.microsoft.com/office/drawing/2014/main" id="{5AD76CAE-C774-491B-B466-ABE0E72B40BA}"/>
              </a:ext>
            </a:extLst>
          </p:cNvPr>
          <p:cNvSpPr/>
          <p:nvPr/>
        </p:nvSpPr>
        <p:spPr>
          <a:xfrm rot="18000000">
            <a:off x="5743440" y="4559743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4E191D03-53A3-45E7-A6BF-D36C2FEAB066}"/>
              </a:ext>
            </a:extLst>
          </p:cNvPr>
          <p:cNvSpPr/>
          <p:nvPr/>
        </p:nvSpPr>
        <p:spPr>
          <a:xfrm>
            <a:off x="626359" y="3574068"/>
            <a:ext cx="5356576" cy="2334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Pentagon 34">
            <a:extLst>
              <a:ext uri="{FF2B5EF4-FFF2-40B4-BE49-F238E27FC236}">
                <a16:creationId xmlns="" xmlns:a16="http://schemas.microsoft.com/office/drawing/2014/main" id="{E04AA2DC-D97B-4894-BBC5-93BFC533AAAD}"/>
              </a:ext>
            </a:extLst>
          </p:cNvPr>
          <p:cNvSpPr/>
          <p:nvPr/>
        </p:nvSpPr>
        <p:spPr>
          <a:xfrm rot="10800000">
            <a:off x="4134792" y="3549764"/>
            <a:ext cx="1851877" cy="1169291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Isosceles Triangle 6">
            <a:extLst>
              <a:ext uri="{FF2B5EF4-FFF2-40B4-BE49-F238E27FC236}">
                <a16:creationId xmlns="" xmlns:a16="http://schemas.microsoft.com/office/drawing/2014/main" id="{8704D2E6-C029-41C0-AF86-31C444879ECF}"/>
              </a:ext>
            </a:extLst>
          </p:cNvPr>
          <p:cNvSpPr/>
          <p:nvPr/>
        </p:nvSpPr>
        <p:spPr>
          <a:xfrm rot="14400000" flipV="1">
            <a:off x="6233688" y="4559744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CFA824E4-74AA-4295-BC78-1AFE4A132058}"/>
              </a:ext>
            </a:extLst>
          </p:cNvPr>
          <p:cNvSpPr/>
          <p:nvPr/>
        </p:nvSpPr>
        <p:spPr>
          <a:xfrm flipV="1">
            <a:off x="6051990" y="3574068"/>
            <a:ext cx="5522615" cy="2334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" name="Pentagon 37">
            <a:extLst>
              <a:ext uri="{FF2B5EF4-FFF2-40B4-BE49-F238E27FC236}">
                <a16:creationId xmlns="" xmlns:a16="http://schemas.microsoft.com/office/drawing/2014/main" id="{398E7196-C137-4119-8AA7-305C33D57361}"/>
              </a:ext>
            </a:extLst>
          </p:cNvPr>
          <p:cNvSpPr/>
          <p:nvPr/>
        </p:nvSpPr>
        <p:spPr>
          <a:xfrm flipV="1">
            <a:off x="6046199" y="3553766"/>
            <a:ext cx="1782975" cy="1169291"/>
          </a:xfrm>
          <a:prstGeom prst="homePlat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1E682433-501A-4A36-960D-23DE6CBB5DEA}"/>
              </a:ext>
            </a:extLst>
          </p:cNvPr>
          <p:cNvSpPr/>
          <p:nvPr/>
        </p:nvSpPr>
        <p:spPr>
          <a:xfrm flipV="1">
            <a:off x="620720" y="1096570"/>
            <a:ext cx="5356576" cy="2334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Isosceles Triangle 6">
            <a:extLst>
              <a:ext uri="{FF2B5EF4-FFF2-40B4-BE49-F238E27FC236}">
                <a16:creationId xmlns="" xmlns:a16="http://schemas.microsoft.com/office/drawing/2014/main" id="{EB044BAF-A56B-41F6-9EF1-C7FD6F1F8476}"/>
              </a:ext>
            </a:extLst>
          </p:cNvPr>
          <p:cNvSpPr/>
          <p:nvPr/>
        </p:nvSpPr>
        <p:spPr>
          <a:xfrm rot="7200000">
            <a:off x="6228048" y="2391408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="" xmlns:a16="http://schemas.microsoft.com/office/drawing/2014/main" id="{980189F1-9A3F-4534-B530-010EBFA915E4}"/>
              </a:ext>
            </a:extLst>
          </p:cNvPr>
          <p:cNvSpPr/>
          <p:nvPr/>
        </p:nvSpPr>
        <p:spPr>
          <a:xfrm>
            <a:off x="6046351" y="1096571"/>
            <a:ext cx="5522615" cy="2334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" name="Pentagon 41">
            <a:extLst>
              <a:ext uri="{FF2B5EF4-FFF2-40B4-BE49-F238E27FC236}">
                <a16:creationId xmlns="" xmlns:a16="http://schemas.microsoft.com/office/drawing/2014/main" id="{E7F90C88-688C-48E0-9AE4-EB94B6AB5936}"/>
              </a:ext>
            </a:extLst>
          </p:cNvPr>
          <p:cNvSpPr/>
          <p:nvPr/>
        </p:nvSpPr>
        <p:spPr>
          <a:xfrm rot="10800000" flipV="1">
            <a:off x="4130122" y="2272537"/>
            <a:ext cx="1851877" cy="116929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5" name="Pentagon 42">
            <a:extLst>
              <a:ext uri="{FF2B5EF4-FFF2-40B4-BE49-F238E27FC236}">
                <a16:creationId xmlns="" xmlns:a16="http://schemas.microsoft.com/office/drawing/2014/main" id="{F0A45BF4-890D-4CBD-B601-20A4AD98193E}"/>
              </a:ext>
            </a:extLst>
          </p:cNvPr>
          <p:cNvSpPr/>
          <p:nvPr/>
        </p:nvSpPr>
        <p:spPr>
          <a:xfrm>
            <a:off x="6044808" y="2274636"/>
            <a:ext cx="1782975" cy="1169291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26" name="Group 24">
            <a:extLst>
              <a:ext uri="{FF2B5EF4-FFF2-40B4-BE49-F238E27FC236}">
                <a16:creationId xmlns="" xmlns:a16="http://schemas.microsoft.com/office/drawing/2014/main" id="{BA5BE778-DAF3-41BA-A899-626E4E5AC443}"/>
              </a:ext>
            </a:extLst>
          </p:cNvPr>
          <p:cNvGrpSpPr/>
          <p:nvPr/>
        </p:nvGrpSpPr>
        <p:grpSpPr>
          <a:xfrm>
            <a:off x="7004871" y="1286330"/>
            <a:ext cx="4177478" cy="1289069"/>
            <a:chOff x="5665520" y="1096313"/>
            <a:chExt cx="3231738" cy="1289069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40879CD8-6B65-4EF0-AD4C-0CA7493E2C97}"/>
                </a:ext>
              </a:extLst>
            </p:cNvPr>
            <p:cNvSpPr txBox="1"/>
            <p:nvPr/>
          </p:nvSpPr>
          <p:spPr>
            <a:xfrm>
              <a:off x="5665520" y="1096313"/>
              <a:ext cx="27893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 Light"/>
                  <a:ea typeface="+mn-ea"/>
                  <a:cs typeface="Arial" pitchFamily="34" charset="0"/>
                </a:rPr>
                <a:t>«Начни с себя»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F253C42-FEF6-4A86-A9D6-B5A4B069CBA7}"/>
                </a:ext>
              </a:extLst>
            </p:cNvPr>
            <p:cNvSpPr txBox="1"/>
            <p:nvPr/>
          </p:nvSpPr>
          <p:spPr>
            <a:xfrm>
              <a:off x="6395326" y="1800607"/>
              <a:ext cx="25019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 Light"/>
                  <a:ea typeface="+mn-ea"/>
                  <a:cs typeface="Arial" pitchFamily="34" charset="0"/>
                </a:rPr>
                <a:t>Самооценка профессиональной деятельности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Arial" pitchFamily="34" charset="0"/>
              </a:endParaRPr>
            </a:p>
          </p:txBody>
        </p:sp>
      </p:grpSp>
      <p:sp>
        <p:nvSpPr>
          <p:cNvPr id="32" name="Right Triangle 30">
            <a:extLst>
              <a:ext uri="{FF2B5EF4-FFF2-40B4-BE49-F238E27FC236}">
                <a16:creationId xmlns="" xmlns:a16="http://schemas.microsoft.com/office/drawing/2014/main" id="{F0BE880E-A1B2-441A-B69E-48CC871BCB90}"/>
              </a:ext>
            </a:extLst>
          </p:cNvPr>
          <p:cNvSpPr/>
          <p:nvPr/>
        </p:nvSpPr>
        <p:spPr>
          <a:xfrm rot="5400000">
            <a:off x="540546" y="1064041"/>
            <a:ext cx="1078314" cy="1078314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3" name="Right Triangle 31">
            <a:extLst>
              <a:ext uri="{FF2B5EF4-FFF2-40B4-BE49-F238E27FC236}">
                <a16:creationId xmlns="" xmlns:a16="http://schemas.microsoft.com/office/drawing/2014/main" id="{76427FF4-F2E1-480A-9AF0-9115C3ADAC7A}"/>
              </a:ext>
            </a:extLst>
          </p:cNvPr>
          <p:cNvSpPr/>
          <p:nvPr/>
        </p:nvSpPr>
        <p:spPr>
          <a:xfrm rot="16200000">
            <a:off x="10540671" y="4884829"/>
            <a:ext cx="1078314" cy="1078314"/>
          </a:xfrm>
          <a:prstGeom prst="rtTriangl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4" name="Right Triangle 32">
            <a:extLst>
              <a:ext uri="{FF2B5EF4-FFF2-40B4-BE49-F238E27FC236}">
                <a16:creationId xmlns="" xmlns:a16="http://schemas.microsoft.com/office/drawing/2014/main" id="{EFEF72E6-193C-46B3-9D28-EA9EB62AA287}"/>
              </a:ext>
            </a:extLst>
          </p:cNvPr>
          <p:cNvSpPr/>
          <p:nvPr/>
        </p:nvSpPr>
        <p:spPr>
          <a:xfrm rot="10800000">
            <a:off x="10540671" y="1047614"/>
            <a:ext cx="1078314" cy="1078314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5" name="Right Triangle 33">
            <a:extLst>
              <a:ext uri="{FF2B5EF4-FFF2-40B4-BE49-F238E27FC236}">
                <a16:creationId xmlns="" xmlns:a16="http://schemas.microsoft.com/office/drawing/2014/main" id="{06D22737-AF20-4D5D-B682-834C1B4205BC}"/>
              </a:ext>
            </a:extLst>
          </p:cNvPr>
          <p:cNvSpPr/>
          <p:nvPr/>
        </p:nvSpPr>
        <p:spPr>
          <a:xfrm>
            <a:off x="563095" y="4854990"/>
            <a:ext cx="1078314" cy="1078314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15A9E9A-5E39-56BE-CF13-84B0F8A068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3" y="137870"/>
            <a:ext cx="1842288" cy="816134"/>
          </a:xfrm>
          <a:prstGeom prst="rect">
            <a:avLst/>
          </a:prstGeom>
        </p:spPr>
      </p:pic>
      <p:grpSp>
        <p:nvGrpSpPr>
          <p:cNvPr id="36" name="Group 24">
            <a:extLst>
              <a:ext uri="{FF2B5EF4-FFF2-40B4-BE49-F238E27FC236}">
                <a16:creationId xmlns="" xmlns:a16="http://schemas.microsoft.com/office/drawing/2014/main" id="{C7B286D0-A3F7-79A7-6745-74F9ECFC9794}"/>
              </a:ext>
            </a:extLst>
          </p:cNvPr>
          <p:cNvGrpSpPr/>
          <p:nvPr/>
        </p:nvGrpSpPr>
        <p:grpSpPr>
          <a:xfrm>
            <a:off x="958236" y="1290651"/>
            <a:ext cx="4278736" cy="1765556"/>
            <a:chOff x="5762670" y="1036189"/>
            <a:chExt cx="3310072" cy="1765556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EDA908B1-7B41-2888-442C-FE28998C12EB}"/>
                </a:ext>
              </a:extLst>
            </p:cNvPr>
            <p:cNvSpPr txBox="1"/>
            <p:nvPr/>
          </p:nvSpPr>
          <p:spPr>
            <a:xfrm>
              <a:off x="6283437" y="1036189"/>
              <a:ext cx="27893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 Light"/>
                  <a:cs typeface="Arial" pitchFamily="34" charset="0"/>
                </a:rPr>
                <a:t>«</a:t>
              </a:r>
              <a:r>
                <a:rPr lang="ru-RU" altLang="ko-KR" sz="1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 Light"/>
                  <a:cs typeface="Arial" pitchFamily="34" charset="0"/>
                </a:rPr>
                <a:t>Внимательно читайте инструкцию</a:t>
              </a:r>
              <a:r>
                <a:rPr kumimoji="0" lang="ru-RU" altLang="ko-K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 Light"/>
                  <a:cs typeface="Arial" pitchFamily="34" charset="0"/>
                </a:rPr>
                <a:t>»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75A637A9-E5B4-948A-3F47-97EB6FED6854}"/>
                </a:ext>
              </a:extLst>
            </p:cNvPr>
            <p:cNvSpPr txBox="1"/>
            <p:nvPr/>
          </p:nvSpPr>
          <p:spPr>
            <a:xfrm>
              <a:off x="5762670" y="1724527"/>
              <a:ext cx="26499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ru-RU" altLang="ko-KR" sz="16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 Light"/>
                  <a:ea typeface="+mn-ea"/>
                  <a:cs typeface="Arial" pitchFamily="34" charset="0"/>
                </a:rPr>
                <a:t>Положение о проведении Конкурса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ru-RU" altLang="ko-KR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ru-RU" altLang="ko-KR" sz="1600" baseline="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 Light"/>
                  <a:cs typeface="Arial" pitchFamily="34" charset="0"/>
                </a:rPr>
                <a:t>Критерии оценки конкурсных заданий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2" name="Group 24">
            <a:extLst>
              <a:ext uri="{FF2B5EF4-FFF2-40B4-BE49-F238E27FC236}">
                <a16:creationId xmlns="" xmlns:a16="http://schemas.microsoft.com/office/drawing/2014/main" id="{6D1876F6-A88C-D039-DB07-0A592EDF4C83}"/>
              </a:ext>
            </a:extLst>
          </p:cNvPr>
          <p:cNvGrpSpPr/>
          <p:nvPr/>
        </p:nvGrpSpPr>
        <p:grpSpPr>
          <a:xfrm>
            <a:off x="6820409" y="3797243"/>
            <a:ext cx="4146756" cy="1592490"/>
            <a:chOff x="5004424" y="1188268"/>
            <a:chExt cx="3207971" cy="1592490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A1BB0716-AD29-8B7D-0957-C6542B943319}"/>
                </a:ext>
              </a:extLst>
            </p:cNvPr>
            <p:cNvSpPr txBox="1"/>
            <p:nvPr/>
          </p:nvSpPr>
          <p:spPr>
            <a:xfrm>
              <a:off x="5423090" y="1188268"/>
              <a:ext cx="27893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 Light"/>
                  <a:ea typeface="+mn-ea"/>
                  <a:cs typeface="Arial" pitchFamily="34" charset="0"/>
                </a:rPr>
                <a:t>«</a:t>
              </a:r>
              <a:r>
                <a:rPr lang="ru-RU" altLang="ko-KR" sz="1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 Light"/>
                  <a:cs typeface="Arial" pitchFamily="34" charset="0"/>
                </a:rPr>
                <a:t>Не нужно изобретать велосипед…</a:t>
              </a:r>
              <a:r>
                <a:rPr kumimoji="0" lang="ru-RU" altLang="ko-K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 Light"/>
                  <a:ea typeface="+mn-ea"/>
                  <a:cs typeface="Arial" pitchFamily="34" charset="0"/>
                </a:rPr>
                <a:t>»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0F93FA82-34C7-DCF4-577A-445D9B4F1047}"/>
                </a:ext>
              </a:extLst>
            </p:cNvPr>
            <p:cNvSpPr txBox="1"/>
            <p:nvPr/>
          </p:nvSpPr>
          <p:spPr>
            <a:xfrm>
              <a:off x="5004424" y="2195983"/>
              <a:ext cx="23112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 Light"/>
                  <a:ea typeface="+mn-ea"/>
                  <a:cs typeface="Arial" pitchFamily="34" charset="0"/>
                </a:rPr>
                <a:t>Записи</a:t>
              </a:r>
              <a:r>
                <a:rPr kumimoji="0" lang="ru-RU" altLang="ko-KR" sz="16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 Light"/>
                  <a:ea typeface="+mn-ea"/>
                  <a:cs typeface="Arial" pitchFamily="34" charset="0"/>
                </a:rPr>
                <a:t> занятий победителей Всероссийского конкурса 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5" name="Group 24">
            <a:extLst>
              <a:ext uri="{FF2B5EF4-FFF2-40B4-BE49-F238E27FC236}">
                <a16:creationId xmlns="" xmlns:a16="http://schemas.microsoft.com/office/drawing/2014/main" id="{10E44DF3-0706-937B-3AEA-373B1B383F03}"/>
              </a:ext>
            </a:extLst>
          </p:cNvPr>
          <p:cNvGrpSpPr/>
          <p:nvPr/>
        </p:nvGrpSpPr>
        <p:grpSpPr>
          <a:xfrm>
            <a:off x="581980" y="3699539"/>
            <a:ext cx="4467634" cy="1220554"/>
            <a:chOff x="4242950" y="1232484"/>
            <a:chExt cx="3456205" cy="1220554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A5984ACF-9386-41AC-8CF2-2341C2CC26A3}"/>
                </a:ext>
              </a:extLst>
            </p:cNvPr>
            <p:cNvSpPr txBox="1"/>
            <p:nvPr/>
          </p:nvSpPr>
          <p:spPr>
            <a:xfrm>
              <a:off x="4242950" y="1232484"/>
              <a:ext cx="3456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 Light"/>
                  <a:ea typeface="+mn-ea"/>
                  <a:cs typeface="Arial" pitchFamily="34" charset="0"/>
                </a:rPr>
                <a:t>«</a:t>
              </a:r>
              <a:r>
                <a:rPr lang="ru-RU" altLang="ko-KR" sz="1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 Light"/>
                  <a:cs typeface="Arial" pitchFamily="34" charset="0"/>
                </a:rPr>
                <a:t>Один в поле не воин</a:t>
              </a:r>
              <a:r>
                <a:rPr kumimoji="0" lang="ru-RU" altLang="ko-K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 Light"/>
                  <a:ea typeface="+mn-ea"/>
                  <a:cs typeface="Arial" pitchFamily="34" charset="0"/>
                </a:rPr>
                <a:t>»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39C378B0-9357-F17E-2CD1-61346811318D}"/>
                </a:ext>
              </a:extLst>
            </p:cNvPr>
            <p:cNvSpPr txBox="1"/>
            <p:nvPr/>
          </p:nvSpPr>
          <p:spPr>
            <a:xfrm>
              <a:off x="4602263" y="1868263"/>
              <a:ext cx="24314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60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 Light"/>
                  <a:ea typeface="+mn-ea"/>
                  <a:cs typeface="Arial" pitchFamily="34" charset="0"/>
                </a:rPr>
                <a:t>Достижение успеха является групповым видом спорта</a:t>
              </a:r>
              <a:endParaRPr kumimoji="0" lang="ru-RU" altLang="ko-KR" sz="160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Arial" pitchFamily="34" charset="0"/>
              </a:endParaRPr>
            </a:p>
          </p:txBody>
        </p:sp>
      </p:grpSp>
      <p:sp>
        <p:nvSpPr>
          <p:cNvPr id="37" name="Rectangle 9">
            <a:extLst>
              <a:ext uri="{FF2B5EF4-FFF2-40B4-BE49-F238E27FC236}">
                <a16:creationId xmlns="" xmlns:a16="http://schemas.microsoft.com/office/drawing/2014/main" id="{F6D8CCFB-7BB6-0905-F445-666BA127A213}"/>
              </a:ext>
            </a:extLst>
          </p:cNvPr>
          <p:cNvSpPr/>
          <p:nvPr/>
        </p:nvSpPr>
        <p:spPr>
          <a:xfrm>
            <a:off x="3587012" y="214898"/>
            <a:ext cx="5497697" cy="6890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             </a:t>
            </a:r>
            <a:r>
              <a:rPr lang="ru-RU" sz="3600" b="1" dirty="0" smtClean="0">
                <a:solidFill>
                  <a:srgbClr val="002060"/>
                </a:solidFill>
              </a:rPr>
              <a:t>СОВЕТЫ БЫВАЛЫХ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72" y="2338215"/>
            <a:ext cx="1150704" cy="10379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2" r="11462" b="8323"/>
          <a:stretch/>
        </p:blipFill>
        <p:spPr>
          <a:xfrm>
            <a:off x="6097761" y="2352082"/>
            <a:ext cx="1115665" cy="10240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18" y="3675462"/>
            <a:ext cx="1249183" cy="93200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87" y="3699539"/>
            <a:ext cx="1110185" cy="94855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5"/>
          <a:stretch/>
        </p:blipFill>
        <p:spPr>
          <a:xfrm>
            <a:off x="10160458" y="4198009"/>
            <a:ext cx="1154374" cy="11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D4F9B69-2F8A-4A2A-8F0F-B3A649FA4C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9" y="519144"/>
            <a:ext cx="3340824" cy="1479985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D20E32CD-6250-4260-8568-8E5068D0D6C4}"/>
              </a:ext>
            </a:extLst>
          </p:cNvPr>
          <p:cNvSpPr txBox="1">
            <a:spLocks/>
          </p:cNvSpPr>
          <p:nvPr/>
        </p:nvSpPr>
        <p:spPr>
          <a:xfrm>
            <a:off x="2973691" y="456391"/>
            <a:ext cx="7614484" cy="892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latin typeface="Bahnschrift" panose="020B0502040204020203" pitchFamily="34" charset="0"/>
              </a:rPr>
              <a:t>Продолжение следует…</a:t>
            </a:r>
          </a:p>
        </p:txBody>
      </p:sp>
      <p:sp>
        <p:nvSpPr>
          <p:cNvPr id="11" name="Right Triangle 5">
            <a:extLst>
              <a:ext uri="{FF2B5EF4-FFF2-40B4-BE49-F238E27FC236}">
                <a16:creationId xmlns="" xmlns:a16="http://schemas.microsoft.com/office/drawing/2014/main" id="{322BCC6A-6ADA-2E7B-0921-B1EA3BE69D5E}"/>
              </a:ext>
            </a:extLst>
          </p:cNvPr>
          <p:cNvSpPr/>
          <p:nvPr/>
        </p:nvSpPr>
        <p:spPr>
          <a:xfrm rot="16200000">
            <a:off x="10706100" y="5367027"/>
            <a:ext cx="1485900" cy="1485900"/>
          </a:xfrm>
          <a:prstGeom prst="rtTriangle">
            <a:avLst/>
          </a:prstGeom>
          <a:solidFill>
            <a:srgbClr val="B01B2E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4098" name="Picture 2" descr="C:\Users\методист\Downloads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02423"/>
            <a:ext cx="7721846" cy="515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42" y="4795651"/>
            <a:ext cx="11193463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25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6181093-D069-46E3-8EFA-D4EF1E61AB7F}"/>
              </a:ext>
            </a:extLst>
          </p:cNvPr>
          <p:cNvSpPr txBox="1"/>
          <p:nvPr/>
        </p:nvSpPr>
        <p:spPr>
          <a:xfrm>
            <a:off x="690563" y="314325"/>
            <a:ext cx="10808351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«Сердце отдаю детям»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163E2F68-FAAD-4B9C-AA3E-5D2EEC51B29B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10952245" y="4346464"/>
            <a:ext cx="1239754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F60862BA-9008-433E-B10B-B6FD8FAA5D54}"/>
              </a:ext>
            </a:extLst>
          </p:cNvPr>
          <p:cNvCxnSpPr>
            <a:cxnSpLocks/>
          </p:cNvCxnSpPr>
          <p:nvPr/>
        </p:nvCxnSpPr>
        <p:spPr>
          <a:xfrm>
            <a:off x="0" y="2605138"/>
            <a:ext cx="7594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4C915-17D6-486A-86EC-048CBE10C8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C7171E0C-EBCD-4BB1-A2A8-1C1909E0E15B}"/>
              </a:ext>
            </a:extLst>
          </p:cNvPr>
          <p:cNvGrpSpPr/>
          <p:nvPr/>
        </p:nvGrpSpPr>
        <p:grpSpPr>
          <a:xfrm>
            <a:off x="1239756" y="3447496"/>
            <a:ext cx="4699275" cy="1797939"/>
            <a:chOff x="1120610" y="3271327"/>
            <a:chExt cx="4699275" cy="1797939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9C5D970D-C2DA-45F7-91DD-97A5E204899A}"/>
                </a:ext>
              </a:extLst>
            </p:cNvPr>
            <p:cNvSpPr/>
            <p:nvPr/>
          </p:nvSpPr>
          <p:spPr>
            <a:xfrm>
              <a:off x="1120610" y="3427346"/>
              <a:ext cx="3924300" cy="14859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" name="Hexagon 8">
              <a:extLst>
                <a:ext uri="{FF2B5EF4-FFF2-40B4-BE49-F238E27FC236}">
                  <a16:creationId xmlns="" xmlns:a16="http://schemas.microsoft.com/office/drawing/2014/main" id="{C284BAC7-3F58-4AB3-82DB-EF4A8638B49D}"/>
                </a:ext>
              </a:extLst>
            </p:cNvPr>
            <p:cNvSpPr/>
            <p:nvPr/>
          </p:nvSpPr>
          <p:spPr>
            <a:xfrm rot="5400000">
              <a:off x="4145942" y="3395323"/>
              <a:ext cx="1797939" cy="1549947"/>
            </a:xfrm>
            <a:prstGeom prst="hexago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EDBC07A-EA98-4A2F-A57B-BA484D4DDF83}"/>
                </a:ext>
              </a:extLst>
            </p:cNvPr>
            <p:cNvSpPr txBox="1"/>
            <p:nvPr/>
          </p:nvSpPr>
          <p:spPr>
            <a:xfrm>
              <a:off x="4354348" y="4047185"/>
              <a:ext cx="138112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2012 год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83439C61-B24B-4F94-AC83-75EFFAF0968C}"/>
              </a:ext>
            </a:extLst>
          </p:cNvPr>
          <p:cNvGrpSpPr/>
          <p:nvPr/>
        </p:nvGrpSpPr>
        <p:grpSpPr>
          <a:xfrm>
            <a:off x="6252973" y="3447496"/>
            <a:ext cx="4699272" cy="1797939"/>
            <a:chOff x="6133827" y="2982038"/>
            <a:chExt cx="4699272" cy="1797939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E6992184-68A9-4985-8AB1-B1A6FD66C121}"/>
                </a:ext>
              </a:extLst>
            </p:cNvPr>
            <p:cNvSpPr/>
            <p:nvPr/>
          </p:nvSpPr>
          <p:spPr>
            <a:xfrm>
              <a:off x="6908799" y="3138056"/>
              <a:ext cx="3924300" cy="1485900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" name="Hexagon 9">
              <a:extLst>
                <a:ext uri="{FF2B5EF4-FFF2-40B4-BE49-F238E27FC236}">
                  <a16:creationId xmlns="" xmlns:a16="http://schemas.microsoft.com/office/drawing/2014/main" id="{44AEB6FC-837F-4506-87D5-329D7032D6B2}"/>
                </a:ext>
              </a:extLst>
            </p:cNvPr>
            <p:cNvSpPr/>
            <p:nvPr/>
          </p:nvSpPr>
          <p:spPr>
            <a:xfrm rot="5400000">
              <a:off x="6009831" y="3106034"/>
              <a:ext cx="1797939" cy="1549947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4D558ABB-20CF-4D34-A76B-DE8D7E617DFE}"/>
              </a:ext>
            </a:extLst>
          </p:cNvPr>
          <p:cNvGrpSpPr/>
          <p:nvPr/>
        </p:nvGrpSpPr>
        <p:grpSpPr>
          <a:xfrm>
            <a:off x="759475" y="1706169"/>
            <a:ext cx="4699274" cy="1797939"/>
            <a:chOff x="1631076" y="1530000"/>
            <a:chExt cx="4699274" cy="1797939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C5960659-3872-4C3D-925F-8A285B96802C}"/>
                </a:ext>
              </a:extLst>
            </p:cNvPr>
            <p:cNvSpPr/>
            <p:nvPr/>
          </p:nvSpPr>
          <p:spPr>
            <a:xfrm>
              <a:off x="1631076" y="1686019"/>
              <a:ext cx="3924300" cy="1485900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" name="Hexagon 7">
              <a:extLst>
                <a:ext uri="{FF2B5EF4-FFF2-40B4-BE49-F238E27FC236}">
                  <a16:creationId xmlns="" xmlns:a16="http://schemas.microsoft.com/office/drawing/2014/main" id="{14A31980-B7C1-4F5C-98A5-A737A70C0F1E}"/>
                </a:ext>
              </a:extLst>
            </p:cNvPr>
            <p:cNvSpPr/>
            <p:nvPr/>
          </p:nvSpPr>
          <p:spPr>
            <a:xfrm rot="5400000">
              <a:off x="4656407" y="1653996"/>
              <a:ext cx="1797939" cy="1549947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0254475-4444-40C2-B388-DFE3D149C54D}"/>
              </a:ext>
            </a:extLst>
          </p:cNvPr>
          <p:cNvGrpSpPr/>
          <p:nvPr/>
        </p:nvGrpSpPr>
        <p:grpSpPr>
          <a:xfrm>
            <a:off x="6755120" y="1706169"/>
            <a:ext cx="4677405" cy="1797939"/>
            <a:chOff x="7070890" y="1220291"/>
            <a:chExt cx="4677405" cy="1797939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5C26F98C-E45D-45D9-9EDE-770CA5A7CC79}"/>
                </a:ext>
              </a:extLst>
            </p:cNvPr>
            <p:cNvSpPr/>
            <p:nvPr/>
          </p:nvSpPr>
          <p:spPr>
            <a:xfrm>
              <a:off x="7823995" y="1376310"/>
              <a:ext cx="3924300" cy="14859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" name="Hexagon 13">
              <a:extLst>
                <a:ext uri="{FF2B5EF4-FFF2-40B4-BE49-F238E27FC236}">
                  <a16:creationId xmlns="" xmlns:a16="http://schemas.microsoft.com/office/drawing/2014/main" id="{5E915237-C0F2-4972-8B99-04DF521424D8}"/>
                </a:ext>
              </a:extLst>
            </p:cNvPr>
            <p:cNvSpPr/>
            <p:nvPr/>
          </p:nvSpPr>
          <p:spPr>
            <a:xfrm rot="5400000">
              <a:off x="6946894" y="1344287"/>
              <a:ext cx="1797939" cy="1549947"/>
            </a:xfrm>
            <a:prstGeom prst="hexago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9836FC8-60DF-4BD2-B7DB-501ECB9AA790}"/>
                </a:ext>
              </a:extLst>
            </p:cNvPr>
            <p:cNvSpPr txBox="1"/>
            <p:nvPr/>
          </p:nvSpPr>
          <p:spPr>
            <a:xfrm>
              <a:off x="7155300" y="1996149"/>
              <a:ext cx="138112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1997 год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577094A-3F01-4AA7-A62C-5314274A6423}"/>
              </a:ext>
            </a:extLst>
          </p:cNvPr>
          <p:cNvSpPr txBox="1"/>
          <p:nvPr/>
        </p:nvSpPr>
        <p:spPr>
          <a:xfrm>
            <a:off x="917756" y="2358918"/>
            <a:ext cx="250094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Символ Всероссийского конкурса – Хрустальный ключ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A5DFFE6-BE30-4FF5-8218-87BC2BB276A6}"/>
              </a:ext>
            </a:extLst>
          </p:cNvPr>
          <p:cNvSpPr txBox="1"/>
          <p:nvPr/>
        </p:nvSpPr>
        <p:spPr>
          <a:xfrm>
            <a:off x="1399346" y="3977132"/>
            <a:ext cx="2832767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Оформилось самостоятельное конкурсное движение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«Сердце отдаю детям»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480DF5D-9A47-4A1D-943D-3BF984E75A48}"/>
              </a:ext>
            </a:extLst>
          </p:cNvPr>
          <p:cNvSpPr txBox="1"/>
          <p:nvPr/>
        </p:nvSpPr>
        <p:spPr>
          <a:xfrm>
            <a:off x="8441478" y="2252586"/>
            <a:ext cx="2832767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Педагоги Алтайского края впервые участвуют в номинации «Дополнительное образование»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DCF470A-B12D-4BF1-93E3-CC17AA0F3992}"/>
              </a:ext>
            </a:extLst>
          </p:cNvPr>
          <p:cNvSpPr txBox="1"/>
          <p:nvPr/>
        </p:nvSpPr>
        <p:spPr>
          <a:xfrm>
            <a:off x="7870156" y="3821774"/>
            <a:ext cx="3003987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 Light"/>
              </a:rPr>
              <a:t> 400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финалистов краевого конкурса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 Light"/>
              </a:rPr>
              <a:t>100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Лауреатов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150 спецпризов и Дипломов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D19B0DBA-C95B-4473-832D-D2F875FEE512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11432525" y="2605138"/>
            <a:ext cx="7594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044C9C0B-067D-4F3A-9315-805779B7F0DB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0" y="4346464"/>
            <a:ext cx="1239756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B3635F8-95F5-4F44-B9C4-1CDDE37A987A}"/>
              </a:ext>
            </a:extLst>
          </p:cNvPr>
          <p:cNvSpPr txBox="1"/>
          <p:nvPr/>
        </p:nvSpPr>
        <p:spPr>
          <a:xfrm>
            <a:off x="5667444" y="993545"/>
            <a:ext cx="23441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В.А. Сухомлинский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16D5C7F-3BA8-6F3D-CCFD-BDCE14783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81" y="2218668"/>
            <a:ext cx="1842288" cy="816134"/>
          </a:xfrm>
          <a:prstGeom prst="rect">
            <a:avLst/>
          </a:prstGeom>
        </p:spPr>
      </p:pic>
      <p:sp>
        <p:nvSpPr>
          <p:cNvPr id="5" name="Freeform 3073">
            <a:extLst>
              <a:ext uri="{FF2B5EF4-FFF2-40B4-BE49-F238E27FC236}">
                <a16:creationId xmlns="" xmlns:a16="http://schemas.microsoft.com/office/drawing/2014/main" id="{94D57B8F-2CAA-24E9-7B5D-D543BCA7DE4B}"/>
              </a:ext>
            </a:extLst>
          </p:cNvPr>
          <p:cNvSpPr>
            <a:spLocks noEditPoints="1"/>
          </p:cNvSpPr>
          <p:nvPr/>
        </p:nvSpPr>
        <p:spPr bwMode="auto">
          <a:xfrm>
            <a:off x="6589322" y="3944883"/>
            <a:ext cx="877245" cy="877245"/>
          </a:xfrm>
          <a:custGeom>
            <a:avLst/>
            <a:gdLst>
              <a:gd name="T0" fmla="*/ 620 w 720"/>
              <a:gd name="T1" fmla="*/ 289 h 719"/>
              <a:gd name="T2" fmla="*/ 600 w 720"/>
              <a:gd name="T3" fmla="*/ 278 h 719"/>
              <a:gd name="T4" fmla="*/ 636 w 720"/>
              <a:gd name="T5" fmla="*/ 145 h 719"/>
              <a:gd name="T6" fmla="*/ 695 w 720"/>
              <a:gd name="T7" fmla="*/ 114 h 719"/>
              <a:gd name="T8" fmla="*/ 680 w 720"/>
              <a:gd name="T9" fmla="*/ 209 h 719"/>
              <a:gd name="T10" fmla="*/ 645 w 720"/>
              <a:gd name="T11" fmla="*/ 270 h 719"/>
              <a:gd name="T12" fmla="*/ 425 w 720"/>
              <a:gd name="T13" fmla="*/ 278 h 719"/>
              <a:gd name="T14" fmla="*/ 416 w 720"/>
              <a:gd name="T15" fmla="*/ 280 h 719"/>
              <a:gd name="T16" fmla="*/ 298 w 720"/>
              <a:gd name="T17" fmla="*/ 282 h 719"/>
              <a:gd name="T18" fmla="*/ 261 w 720"/>
              <a:gd name="T19" fmla="*/ 160 h 719"/>
              <a:gd name="T20" fmla="*/ 332 w 720"/>
              <a:gd name="T21" fmla="*/ 150 h 719"/>
              <a:gd name="T22" fmla="*/ 364 w 720"/>
              <a:gd name="T23" fmla="*/ 101 h 719"/>
              <a:gd name="T24" fmla="*/ 462 w 720"/>
              <a:gd name="T25" fmla="*/ 158 h 719"/>
              <a:gd name="T26" fmla="*/ 49 w 720"/>
              <a:gd name="T27" fmla="*/ 236 h 719"/>
              <a:gd name="T28" fmla="*/ 29 w 720"/>
              <a:gd name="T29" fmla="*/ 170 h 719"/>
              <a:gd name="T30" fmla="*/ 24 w 720"/>
              <a:gd name="T31" fmla="*/ 72 h 719"/>
              <a:gd name="T32" fmla="*/ 90 w 720"/>
              <a:gd name="T33" fmla="*/ 177 h 719"/>
              <a:gd name="T34" fmla="*/ 129 w 720"/>
              <a:gd name="T35" fmla="*/ 298 h 719"/>
              <a:gd name="T36" fmla="*/ 91 w 720"/>
              <a:gd name="T37" fmla="*/ 284 h 719"/>
              <a:gd name="T38" fmla="*/ 719 w 720"/>
              <a:gd name="T39" fmla="*/ 69 h 719"/>
              <a:gd name="T40" fmla="*/ 712 w 720"/>
              <a:gd name="T41" fmla="*/ 50 h 719"/>
              <a:gd name="T42" fmla="*/ 644 w 720"/>
              <a:gd name="T43" fmla="*/ 21 h 719"/>
              <a:gd name="T44" fmla="*/ 632 w 720"/>
              <a:gd name="T45" fmla="*/ 0 h 719"/>
              <a:gd name="T46" fmla="*/ 77 w 720"/>
              <a:gd name="T47" fmla="*/ 13 h 719"/>
              <a:gd name="T48" fmla="*/ 12 w 720"/>
              <a:gd name="T49" fmla="*/ 48 h 719"/>
              <a:gd name="T50" fmla="*/ 0 w 720"/>
              <a:gd name="T51" fmla="*/ 66 h 719"/>
              <a:gd name="T52" fmla="*/ 6 w 720"/>
              <a:gd name="T53" fmla="*/ 177 h 719"/>
              <a:gd name="T54" fmla="*/ 29 w 720"/>
              <a:gd name="T55" fmla="*/ 250 h 719"/>
              <a:gd name="T56" fmla="*/ 73 w 720"/>
              <a:gd name="T57" fmla="*/ 302 h 719"/>
              <a:gd name="T58" fmla="*/ 130 w 720"/>
              <a:gd name="T59" fmla="*/ 322 h 719"/>
              <a:gd name="T60" fmla="*/ 195 w 720"/>
              <a:gd name="T61" fmla="*/ 379 h 719"/>
              <a:gd name="T62" fmla="*/ 288 w 720"/>
              <a:gd name="T63" fmla="*/ 441 h 719"/>
              <a:gd name="T64" fmla="*/ 312 w 720"/>
              <a:gd name="T65" fmla="*/ 476 h 719"/>
              <a:gd name="T66" fmla="*/ 316 w 720"/>
              <a:gd name="T67" fmla="*/ 529 h 719"/>
              <a:gd name="T68" fmla="*/ 299 w 720"/>
              <a:gd name="T69" fmla="*/ 596 h 719"/>
              <a:gd name="T70" fmla="*/ 262 w 720"/>
              <a:gd name="T71" fmla="*/ 628 h 719"/>
              <a:gd name="T72" fmla="*/ 204 w 720"/>
              <a:gd name="T73" fmla="*/ 635 h 719"/>
              <a:gd name="T74" fmla="*/ 192 w 720"/>
              <a:gd name="T75" fmla="*/ 707 h 719"/>
              <a:gd name="T76" fmla="*/ 515 w 720"/>
              <a:gd name="T77" fmla="*/ 719 h 719"/>
              <a:gd name="T78" fmla="*/ 527 w 720"/>
              <a:gd name="T79" fmla="*/ 647 h 719"/>
              <a:gd name="T80" fmla="*/ 501 w 720"/>
              <a:gd name="T81" fmla="*/ 635 h 719"/>
              <a:gd name="T82" fmla="*/ 445 w 720"/>
              <a:gd name="T83" fmla="*/ 618 h 719"/>
              <a:gd name="T84" fmla="*/ 412 w 720"/>
              <a:gd name="T85" fmla="*/ 577 h 719"/>
              <a:gd name="T86" fmla="*/ 401 w 720"/>
              <a:gd name="T87" fmla="*/ 511 h 719"/>
              <a:gd name="T88" fmla="*/ 410 w 720"/>
              <a:gd name="T89" fmla="*/ 470 h 719"/>
              <a:gd name="T90" fmla="*/ 443 w 720"/>
              <a:gd name="T91" fmla="*/ 431 h 719"/>
              <a:gd name="T92" fmla="*/ 537 w 720"/>
              <a:gd name="T93" fmla="*/ 367 h 719"/>
              <a:gd name="T94" fmla="*/ 601 w 720"/>
              <a:gd name="T95" fmla="*/ 321 h 719"/>
              <a:gd name="T96" fmla="*/ 653 w 720"/>
              <a:gd name="T97" fmla="*/ 295 h 719"/>
              <a:gd name="T98" fmla="*/ 696 w 720"/>
              <a:gd name="T99" fmla="*/ 233 h 719"/>
              <a:gd name="T100" fmla="*/ 718 w 720"/>
              <a:gd name="T101" fmla="*/ 141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20" h="719">
                <a:moveTo>
                  <a:pt x="645" y="270"/>
                </a:moveTo>
                <a:lnTo>
                  <a:pt x="640" y="276"/>
                </a:lnTo>
                <a:lnTo>
                  <a:pt x="633" y="280"/>
                </a:lnTo>
                <a:lnTo>
                  <a:pt x="627" y="284"/>
                </a:lnTo>
                <a:lnTo>
                  <a:pt x="620" y="289"/>
                </a:lnTo>
                <a:lnTo>
                  <a:pt x="614" y="291"/>
                </a:lnTo>
                <a:lnTo>
                  <a:pt x="606" y="295"/>
                </a:lnTo>
                <a:lnTo>
                  <a:pt x="599" y="296"/>
                </a:lnTo>
                <a:lnTo>
                  <a:pt x="590" y="298"/>
                </a:lnTo>
                <a:lnTo>
                  <a:pt x="600" y="278"/>
                </a:lnTo>
                <a:lnTo>
                  <a:pt x="609" y="257"/>
                </a:lnTo>
                <a:lnTo>
                  <a:pt x="618" y="233"/>
                </a:lnTo>
                <a:lnTo>
                  <a:pt x="625" y="207"/>
                </a:lnTo>
                <a:lnTo>
                  <a:pt x="631" y="177"/>
                </a:lnTo>
                <a:lnTo>
                  <a:pt x="636" y="145"/>
                </a:lnTo>
                <a:lnTo>
                  <a:pt x="639" y="110"/>
                </a:lnTo>
                <a:lnTo>
                  <a:pt x="643" y="72"/>
                </a:lnTo>
                <a:lnTo>
                  <a:pt x="695" y="72"/>
                </a:lnTo>
                <a:lnTo>
                  <a:pt x="695" y="90"/>
                </a:lnTo>
                <a:lnTo>
                  <a:pt x="695" y="114"/>
                </a:lnTo>
                <a:lnTo>
                  <a:pt x="694" y="140"/>
                </a:lnTo>
                <a:lnTo>
                  <a:pt x="690" y="167"/>
                </a:lnTo>
                <a:lnTo>
                  <a:pt x="687" y="182"/>
                </a:lnTo>
                <a:lnTo>
                  <a:pt x="684" y="196"/>
                </a:lnTo>
                <a:lnTo>
                  <a:pt x="680" y="209"/>
                </a:lnTo>
                <a:lnTo>
                  <a:pt x="675" y="223"/>
                </a:lnTo>
                <a:lnTo>
                  <a:pt x="669" y="236"/>
                </a:lnTo>
                <a:lnTo>
                  <a:pt x="662" y="248"/>
                </a:lnTo>
                <a:lnTo>
                  <a:pt x="655" y="259"/>
                </a:lnTo>
                <a:lnTo>
                  <a:pt x="645" y="270"/>
                </a:lnTo>
                <a:lnTo>
                  <a:pt x="645" y="270"/>
                </a:lnTo>
                <a:close/>
                <a:moveTo>
                  <a:pt x="460" y="160"/>
                </a:moveTo>
                <a:lnTo>
                  <a:pt x="402" y="205"/>
                </a:lnTo>
                <a:lnTo>
                  <a:pt x="425" y="273"/>
                </a:lnTo>
                <a:lnTo>
                  <a:pt x="425" y="278"/>
                </a:lnTo>
                <a:lnTo>
                  <a:pt x="424" y="280"/>
                </a:lnTo>
                <a:lnTo>
                  <a:pt x="421" y="282"/>
                </a:lnTo>
                <a:lnTo>
                  <a:pt x="420" y="282"/>
                </a:lnTo>
                <a:lnTo>
                  <a:pt x="418" y="282"/>
                </a:lnTo>
                <a:lnTo>
                  <a:pt x="416" y="280"/>
                </a:lnTo>
                <a:lnTo>
                  <a:pt x="360" y="235"/>
                </a:lnTo>
                <a:lnTo>
                  <a:pt x="304" y="280"/>
                </a:lnTo>
                <a:lnTo>
                  <a:pt x="303" y="282"/>
                </a:lnTo>
                <a:lnTo>
                  <a:pt x="300" y="282"/>
                </a:lnTo>
                <a:lnTo>
                  <a:pt x="298" y="282"/>
                </a:lnTo>
                <a:lnTo>
                  <a:pt x="297" y="280"/>
                </a:lnTo>
                <a:lnTo>
                  <a:pt x="294" y="278"/>
                </a:lnTo>
                <a:lnTo>
                  <a:pt x="294" y="273"/>
                </a:lnTo>
                <a:lnTo>
                  <a:pt x="317" y="205"/>
                </a:lnTo>
                <a:lnTo>
                  <a:pt x="261" y="160"/>
                </a:lnTo>
                <a:lnTo>
                  <a:pt x="259" y="158"/>
                </a:lnTo>
                <a:lnTo>
                  <a:pt x="259" y="154"/>
                </a:lnTo>
                <a:lnTo>
                  <a:pt x="261" y="151"/>
                </a:lnTo>
                <a:lnTo>
                  <a:pt x="264" y="150"/>
                </a:lnTo>
                <a:lnTo>
                  <a:pt x="332" y="150"/>
                </a:lnTo>
                <a:lnTo>
                  <a:pt x="354" y="101"/>
                </a:lnTo>
                <a:lnTo>
                  <a:pt x="356" y="97"/>
                </a:lnTo>
                <a:lnTo>
                  <a:pt x="358" y="97"/>
                </a:lnTo>
                <a:lnTo>
                  <a:pt x="362" y="97"/>
                </a:lnTo>
                <a:lnTo>
                  <a:pt x="364" y="101"/>
                </a:lnTo>
                <a:lnTo>
                  <a:pt x="388" y="150"/>
                </a:lnTo>
                <a:lnTo>
                  <a:pt x="456" y="150"/>
                </a:lnTo>
                <a:lnTo>
                  <a:pt x="460" y="151"/>
                </a:lnTo>
                <a:lnTo>
                  <a:pt x="462" y="154"/>
                </a:lnTo>
                <a:lnTo>
                  <a:pt x="462" y="158"/>
                </a:lnTo>
                <a:lnTo>
                  <a:pt x="460" y="160"/>
                </a:lnTo>
                <a:close/>
                <a:moveTo>
                  <a:pt x="72" y="270"/>
                </a:moveTo>
                <a:lnTo>
                  <a:pt x="63" y="260"/>
                </a:lnTo>
                <a:lnTo>
                  <a:pt x="55" y="248"/>
                </a:lnTo>
                <a:lnTo>
                  <a:pt x="49" y="236"/>
                </a:lnTo>
                <a:lnTo>
                  <a:pt x="43" y="225"/>
                </a:lnTo>
                <a:lnTo>
                  <a:pt x="38" y="211"/>
                </a:lnTo>
                <a:lnTo>
                  <a:pt x="35" y="198"/>
                </a:lnTo>
                <a:lnTo>
                  <a:pt x="31" y="184"/>
                </a:lnTo>
                <a:lnTo>
                  <a:pt x="29" y="170"/>
                </a:lnTo>
                <a:lnTo>
                  <a:pt x="27" y="142"/>
                </a:lnTo>
                <a:lnTo>
                  <a:pt x="24" y="116"/>
                </a:lnTo>
                <a:lnTo>
                  <a:pt x="24" y="9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78" y="72"/>
                </a:lnTo>
                <a:lnTo>
                  <a:pt x="80" y="110"/>
                </a:lnTo>
                <a:lnTo>
                  <a:pt x="85" y="145"/>
                </a:lnTo>
                <a:lnTo>
                  <a:pt x="90" y="177"/>
                </a:lnTo>
                <a:lnTo>
                  <a:pt x="96" y="207"/>
                </a:lnTo>
                <a:lnTo>
                  <a:pt x="103" y="233"/>
                </a:lnTo>
                <a:lnTo>
                  <a:pt x="111" y="257"/>
                </a:lnTo>
                <a:lnTo>
                  <a:pt x="119" y="278"/>
                </a:lnTo>
                <a:lnTo>
                  <a:pt x="129" y="298"/>
                </a:lnTo>
                <a:lnTo>
                  <a:pt x="121" y="296"/>
                </a:lnTo>
                <a:lnTo>
                  <a:pt x="112" y="295"/>
                </a:lnTo>
                <a:lnTo>
                  <a:pt x="105" y="291"/>
                </a:lnTo>
                <a:lnTo>
                  <a:pt x="98" y="289"/>
                </a:lnTo>
                <a:lnTo>
                  <a:pt x="91" y="284"/>
                </a:lnTo>
                <a:lnTo>
                  <a:pt x="84" y="280"/>
                </a:lnTo>
                <a:lnTo>
                  <a:pt x="78" y="276"/>
                </a:lnTo>
                <a:lnTo>
                  <a:pt x="72" y="270"/>
                </a:lnTo>
                <a:lnTo>
                  <a:pt x="72" y="270"/>
                </a:lnTo>
                <a:close/>
                <a:moveTo>
                  <a:pt x="719" y="69"/>
                </a:moveTo>
                <a:lnTo>
                  <a:pt x="719" y="64"/>
                </a:lnTo>
                <a:lnTo>
                  <a:pt x="719" y="60"/>
                </a:lnTo>
                <a:lnTo>
                  <a:pt x="719" y="56"/>
                </a:lnTo>
                <a:lnTo>
                  <a:pt x="715" y="52"/>
                </a:lnTo>
                <a:lnTo>
                  <a:pt x="712" y="50"/>
                </a:lnTo>
                <a:lnTo>
                  <a:pt x="707" y="48"/>
                </a:lnTo>
                <a:lnTo>
                  <a:pt x="643" y="48"/>
                </a:lnTo>
                <a:lnTo>
                  <a:pt x="644" y="39"/>
                </a:lnTo>
                <a:lnTo>
                  <a:pt x="644" y="31"/>
                </a:lnTo>
                <a:lnTo>
                  <a:pt x="644" y="21"/>
                </a:lnTo>
                <a:lnTo>
                  <a:pt x="644" y="13"/>
                </a:lnTo>
                <a:lnTo>
                  <a:pt x="643" y="8"/>
                </a:lnTo>
                <a:lnTo>
                  <a:pt x="640" y="3"/>
                </a:lnTo>
                <a:lnTo>
                  <a:pt x="637" y="1"/>
                </a:lnTo>
                <a:lnTo>
                  <a:pt x="632" y="0"/>
                </a:lnTo>
                <a:lnTo>
                  <a:pt x="88" y="0"/>
                </a:lnTo>
                <a:lnTo>
                  <a:pt x="84" y="1"/>
                </a:lnTo>
                <a:lnTo>
                  <a:pt x="80" y="3"/>
                </a:lnTo>
                <a:lnTo>
                  <a:pt x="78" y="8"/>
                </a:lnTo>
                <a:lnTo>
                  <a:pt x="77" y="13"/>
                </a:lnTo>
                <a:lnTo>
                  <a:pt x="77" y="21"/>
                </a:lnTo>
                <a:lnTo>
                  <a:pt x="77" y="31"/>
                </a:lnTo>
                <a:lnTo>
                  <a:pt x="77" y="39"/>
                </a:lnTo>
                <a:lnTo>
                  <a:pt x="77" y="48"/>
                </a:lnTo>
                <a:lnTo>
                  <a:pt x="12" y="48"/>
                </a:lnTo>
                <a:lnTo>
                  <a:pt x="8" y="50"/>
                </a:lnTo>
                <a:lnTo>
                  <a:pt x="4" y="52"/>
                </a:lnTo>
                <a:lnTo>
                  <a:pt x="2" y="56"/>
                </a:lnTo>
                <a:lnTo>
                  <a:pt x="0" y="60"/>
                </a:lnTo>
                <a:lnTo>
                  <a:pt x="0" y="66"/>
                </a:lnTo>
                <a:lnTo>
                  <a:pt x="0" y="72"/>
                </a:lnTo>
                <a:lnTo>
                  <a:pt x="0" y="94"/>
                </a:lnTo>
                <a:lnTo>
                  <a:pt x="0" y="119"/>
                </a:lnTo>
                <a:lnTo>
                  <a:pt x="3" y="147"/>
                </a:lnTo>
                <a:lnTo>
                  <a:pt x="6" y="177"/>
                </a:lnTo>
                <a:lnTo>
                  <a:pt x="9" y="192"/>
                </a:lnTo>
                <a:lnTo>
                  <a:pt x="12" y="207"/>
                </a:lnTo>
                <a:lnTo>
                  <a:pt x="17" y="222"/>
                </a:lnTo>
                <a:lnTo>
                  <a:pt x="22" y="236"/>
                </a:lnTo>
                <a:lnTo>
                  <a:pt x="29" y="250"/>
                </a:lnTo>
                <a:lnTo>
                  <a:pt x="36" y="263"/>
                </a:lnTo>
                <a:lnTo>
                  <a:pt x="44" y="276"/>
                </a:lnTo>
                <a:lnTo>
                  <a:pt x="55" y="286"/>
                </a:lnTo>
                <a:lnTo>
                  <a:pt x="63" y="295"/>
                </a:lnTo>
                <a:lnTo>
                  <a:pt x="73" y="302"/>
                </a:lnTo>
                <a:lnTo>
                  <a:pt x="84" y="308"/>
                </a:lnTo>
                <a:lnTo>
                  <a:pt x="94" y="314"/>
                </a:lnTo>
                <a:lnTo>
                  <a:pt x="106" y="317"/>
                </a:lnTo>
                <a:lnTo>
                  <a:pt x="118" y="321"/>
                </a:lnTo>
                <a:lnTo>
                  <a:pt x="130" y="322"/>
                </a:lnTo>
                <a:lnTo>
                  <a:pt x="143" y="323"/>
                </a:lnTo>
                <a:lnTo>
                  <a:pt x="156" y="340"/>
                </a:lnTo>
                <a:lnTo>
                  <a:pt x="169" y="355"/>
                </a:lnTo>
                <a:lnTo>
                  <a:pt x="182" y="368"/>
                </a:lnTo>
                <a:lnTo>
                  <a:pt x="195" y="379"/>
                </a:lnTo>
                <a:lnTo>
                  <a:pt x="222" y="398"/>
                </a:lnTo>
                <a:lnTo>
                  <a:pt x="248" y="414"/>
                </a:lnTo>
                <a:lnTo>
                  <a:pt x="262" y="423"/>
                </a:lnTo>
                <a:lnTo>
                  <a:pt x="276" y="433"/>
                </a:lnTo>
                <a:lnTo>
                  <a:pt x="288" y="441"/>
                </a:lnTo>
                <a:lnTo>
                  <a:pt x="298" y="452"/>
                </a:lnTo>
                <a:lnTo>
                  <a:pt x="303" y="456"/>
                </a:lnTo>
                <a:lnTo>
                  <a:pt x="306" y="462"/>
                </a:lnTo>
                <a:lnTo>
                  <a:pt x="310" y="470"/>
                </a:lnTo>
                <a:lnTo>
                  <a:pt x="312" y="476"/>
                </a:lnTo>
                <a:lnTo>
                  <a:pt x="314" y="484"/>
                </a:lnTo>
                <a:lnTo>
                  <a:pt x="316" y="492"/>
                </a:lnTo>
                <a:lnTo>
                  <a:pt x="317" y="500"/>
                </a:lnTo>
                <a:lnTo>
                  <a:pt x="317" y="510"/>
                </a:lnTo>
                <a:lnTo>
                  <a:pt x="316" y="529"/>
                </a:lnTo>
                <a:lnTo>
                  <a:pt x="314" y="546"/>
                </a:lnTo>
                <a:lnTo>
                  <a:pt x="312" y="561"/>
                </a:lnTo>
                <a:lnTo>
                  <a:pt x="308" y="574"/>
                </a:lnTo>
                <a:lnTo>
                  <a:pt x="305" y="586"/>
                </a:lnTo>
                <a:lnTo>
                  <a:pt x="299" y="596"/>
                </a:lnTo>
                <a:lnTo>
                  <a:pt x="293" y="605"/>
                </a:lnTo>
                <a:lnTo>
                  <a:pt x="287" y="612"/>
                </a:lnTo>
                <a:lnTo>
                  <a:pt x="279" y="618"/>
                </a:lnTo>
                <a:lnTo>
                  <a:pt x="270" y="623"/>
                </a:lnTo>
                <a:lnTo>
                  <a:pt x="262" y="628"/>
                </a:lnTo>
                <a:lnTo>
                  <a:pt x="251" y="630"/>
                </a:lnTo>
                <a:lnTo>
                  <a:pt x="241" y="633"/>
                </a:lnTo>
                <a:lnTo>
                  <a:pt x="230" y="634"/>
                </a:lnTo>
                <a:lnTo>
                  <a:pt x="217" y="635"/>
                </a:lnTo>
                <a:lnTo>
                  <a:pt x="204" y="635"/>
                </a:lnTo>
                <a:lnTo>
                  <a:pt x="199" y="636"/>
                </a:lnTo>
                <a:lnTo>
                  <a:pt x="195" y="638"/>
                </a:lnTo>
                <a:lnTo>
                  <a:pt x="193" y="642"/>
                </a:lnTo>
                <a:lnTo>
                  <a:pt x="192" y="647"/>
                </a:lnTo>
                <a:lnTo>
                  <a:pt x="192" y="707"/>
                </a:lnTo>
                <a:lnTo>
                  <a:pt x="193" y="711"/>
                </a:lnTo>
                <a:lnTo>
                  <a:pt x="195" y="716"/>
                </a:lnTo>
                <a:lnTo>
                  <a:pt x="199" y="718"/>
                </a:lnTo>
                <a:lnTo>
                  <a:pt x="204" y="719"/>
                </a:lnTo>
                <a:lnTo>
                  <a:pt x="515" y="719"/>
                </a:lnTo>
                <a:lnTo>
                  <a:pt x="520" y="718"/>
                </a:lnTo>
                <a:lnTo>
                  <a:pt x="524" y="716"/>
                </a:lnTo>
                <a:lnTo>
                  <a:pt x="526" y="711"/>
                </a:lnTo>
                <a:lnTo>
                  <a:pt x="527" y="707"/>
                </a:lnTo>
                <a:lnTo>
                  <a:pt x="527" y="647"/>
                </a:lnTo>
                <a:lnTo>
                  <a:pt x="526" y="642"/>
                </a:lnTo>
                <a:lnTo>
                  <a:pt x="524" y="638"/>
                </a:lnTo>
                <a:lnTo>
                  <a:pt x="520" y="636"/>
                </a:lnTo>
                <a:lnTo>
                  <a:pt x="515" y="635"/>
                </a:lnTo>
                <a:lnTo>
                  <a:pt x="501" y="635"/>
                </a:lnTo>
                <a:lnTo>
                  <a:pt x="488" y="634"/>
                </a:lnTo>
                <a:lnTo>
                  <a:pt x="476" y="631"/>
                </a:lnTo>
                <a:lnTo>
                  <a:pt x="464" y="628"/>
                </a:lnTo>
                <a:lnTo>
                  <a:pt x="455" y="623"/>
                </a:lnTo>
                <a:lnTo>
                  <a:pt x="445" y="618"/>
                </a:lnTo>
                <a:lnTo>
                  <a:pt x="437" y="612"/>
                </a:lnTo>
                <a:lnTo>
                  <a:pt x="429" y="605"/>
                </a:lnTo>
                <a:lnTo>
                  <a:pt x="423" y="597"/>
                </a:lnTo>
                <a:lnTo>
                  <a:pt x="417" y="587"/>
                </a:lnTo>
                <a:lnTo>
                  <a:pt x="412" y="577"/>
                </a:lnTo>
                <a:lnTo>
                  <a:pt x="408" y="566"/>
                </a:lnTo>
                <a:lnTo>
                  <a:pt x="405" y="554"/>
                </a:lnTo>
                <a:lnTo>
                  <a:pt x="402" y="541"/>
                </a:lnTo>
                <a:lnTo>
                  <a:pt x="401" y="525"/>
                </a:lnTo>
                <a:lnTo>
                  <a:pt x="401" y="511"/>
                </a:lnTo>
                <a:lnTo>
                  <a:pt x="401" y="500"/>
                </a:lnTo>
                <a:lnTo>
                  <a:pt x="402" y="492"/>
                </a:lnTo>
                <a:lnTo>
                  <a:pt x="404" y="484"/>
                </a:lnTo>
                <a:lnTo>
                  <a:pt x="406" y="476"/>
                </a:lnTo>
                <a:lnTo>
                  <a:pt x="410" y="470"/>
                </a:lnTo>
                <a:lnTo>
                  <a:pt x="412" y="462"/>
                </a:lnTo>
                <a:lnTo>
                  <a:pt x="417" y="456"/>
                </a:lnTo>
                <a:lnTo>
                  <a:pt x="420" y="451"/>
                </a:lnTo>
                <a:lnTo>
                  <a:pt x="431" y="441"/>
                </a:lnTo>
                <a:lnTo>
                  <a:pt x="443" y="431"/>
                </a:lnTo>
                <a:lnTo>
                  <a:pt x="456" y="423"/>
                </a:lnTo>
                <a:lnTo>
                  <a:pt x="471" y="414"/>
                </a:lnTo>
                <a:lnTo>
                  <a:pt x="498" y="398"/>
                </a:lnTo>
                <a:lnTo>
                  <a:pt x="524" y="379"/>
                </a:lnTo>
                <a:lnTo>
                  <a:pt x="537" y="367"/>
                </a:lnTo>
                <a:lnTo>
                  <a:pt x="550" y="354"/>
                </a:lnTo>
                <a:lnTo>
                  <a:pt x="563" y="340"/>
                </a:lnTo>
                <a:lnTo>
                  <a:pt x="575" y="323"/>
                </a:lnTo>
                <a:lnTo>
                  <a:pt x="588" y="322"/>
                </a:lnTo>
                <a:lnTo>
                  <a:pt x="601" y="321"/>
                </a:lnTo>
                <a:lnTo>
                  <a:pt x="612" y="317"/>
                </a:lnTo>
                <a:lnTo>
                  <a:pt x="624" y="314"/>
                </a:lnTo>
                <a:lnTo>
                  <a:pt x="634" y="308"/>
                </a:lnTo>
                <a:lnTo>
                  <a:pt x="644" y="302"/>
                </a:lnTo>
                <a:lnTo>
                  <a:pt x="653" y="295"/>
                </a:lnTo>
                <a:lnTo>
                  <a:pt x="663" y="286"/>
                </a:lnTo>
                <a:lnTo>
                  <a:pt x="672" y="274"/>
                </a:lnTo>
                <a:lnTo>
                  <a:pt x="682" y="261"/>
                </a:lnTo>
                <a:lnTo>
                  <a:pt x="690" y="248"/>
                </a:lnTo>
                <a:lnTo>
                  <a:pt x="696" y="233"/>
                </a:lnTo>
                <a:lnTo>
                  <a:pt x="702" y="219"/>
                </a:lnTo>
                <a:lnTo>
                  <a:pt x="707" y="203"/>
                </a:lnTo>
                <a:lnTo>
                  <a:pt x="711" y="188"/>
                </a:lnTo>
                <a:lnTo>
                  <a:pt x="713" y="171"/>
                </a:lnTo>
                <a:lnTo>
                  <a:pt x="718" y="141"/>
                </a:lnTo>
                <a:lnTo>
                  <a:pt x="719" y="113"/>
                </a:lnTo>
                <a:lnTo>
                  <a:pt x="720" y="88"/>
                </a:lnTo>
                <a:lnTo>
                  <a:pt x="719" y="69"/>
                </a:lnTo>
                <a:close/>
              </a:path>
            </a:pathLst>
          </a:custGeom>
          <a:solidFill>
            <a:srgbClr val="B5283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4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3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77EB124-CE7C-4645-B84D-B125C8F3F54C}"/>
              </a:ext>
            </a:extLst>
          </p:cNvPr>
          <p:cNvSpPr/>
          <p:nvPr/>
        </p:nvSpPr>
        <p:spPr>
          <a:xfrm>
            <a:off x="4850732" y="6050753"/>
            <a:ext cx="7170982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Всего на Всероссийском конкурсе педагогами Алтайского края завоёвано 12 дипломов 1, 2 и 3 степени, 2 специальных приза и памятный знак.</a:t>
            </a:r>
            <a:endParaRPr lang="en-US" b="1" dirty="0"/>
          </a:p>
        </p:txBody>
      </p:sp>
      <p:sp>
        <p:nvSpPr>
          <p:cNvPr id="125" name="Freeform 3886">
            <a:extLst>
              <a:ext uri="{FF2B5EF4-FFF2-40B4-BE49-F238E27FC236}">
                <a16:creationId xmlns="" xmlns:a16="http://schemas.microsoft.com/office/drawing/2014/main" id="{2FA6C4BF-689E-4194-B64E-5F151EF1A5CF}"/>
              </a:ext>
            </a:extLst>
          </p:cNvPr>
          <p:cNvSpPr>
            <a:spLocks noEditPoints="1"/>
          </p:cNvSpPr>
          <p:nvPr/>
        </p:nvSpPr>
        <p:spPr bwMode="auto">
          <a:xfrm>
            <a:off x="12392767" y="6338060"/>
            <a:ext cx="486284" cy="483596"/>
          </a:xfrm>
          <a:custGeom>
            <a:avLst/>
            <a:gdLst>
              <a:gd name="T0" fmla="*/ 268 w 902"/>
              <a:gd name="T1" fmla="*/ 575 h 901"/>
              <a:gd name="T2" fmla="*/ 207 w 902"/>
              <a:gd name="T3" fmla="*/ 555 h 901"/>
              <a:gd name="T4" fmla="*/ 155 w 902"/>
              <a:gd name="T5" fmla="*/ 520 h 901"/>
              <a:gd name="T6" fmla="*/ 112 w 902"/>
              <a:gd name="T7" fmla="*/ 475 h 901"/>
              <a:gd name="T8" fmla="*/ 81 w 902"/>
              <a:gd name="T9" fmla="*/ 422 h 901"/>
              <a:gd name="T10" fmla="*/ 64 w 902"/>
              <a:gd name="T11" fmla="*/ 360 h 901"/>
              <a:gd name="T12" fmla="*/ 61 w 902"/>
              <a:gd name="T13" fmla="*/ 294 h 901"/>
              <a:gd name="T14" fmla="*/ 76 w 902"/>
              <a:gd name="T15" fmla="*/ 231 h 901"/>
              <a:gd name="T16" fmla="*/ 104 w 902"/>
              <a:gd name="T17" fmla="*/ 175 h 901"/>
              <a:gd name="T18" fmla="*/ 145 w 902"/>
              <a:gd name="T19" fmla="*/ 128 h 901"/>
              <a:gd name="T20" fmla="*/ 197 w 902"/>
              <a:gd name="T21" fmla="*/ 92 h 901"/>
              <a:gd name="T22" fmla="*/ 256 w 902"/>
              <a:gd name="T23" fmla="*/ 69 h 901"/>
              <a:gd name="T24" fmla="*/ 320 w 902"/>
              <a:gd name="T25" fmla="*/ 60 h 901"/>
              <a:gd name="T26" fmla="*/ 385 w 902"/>
              <a:gd name="T27" fmla="*/ 69 h 901"/>
              <a:gd name="T28" fmla="*/ 444 w 902"/>
              <a:gd name="T29" fmla="*/ 92 h 901"/>
              <a:gd name="T30" fmla="*/ 495 w 902"/>
              <a:gd name="T31" fmla="*/ 128 h 901"/>
              <a:gd name="T32" fmla="*/ 537 w 902"/>
              <a:gd name="T33" fmla="*/ 175 h 901"/>
              <a:gd name="T34" fmla="*/ 564 w 902"/>
              <a:gd name="T35" fmla="*/ 231 h 901"/>
              <a:gd name="T36" fmla="*/ 579 w 902"/>
              <a:gd name="T37" fmla="*/ 294 h 901"/>
              <a:gd name="T38" fmla="*/ 577 w 902"/>
              <a:gd name="T39" fmla="*/ 360 h 901"/>
              <a:gd name="T40" fmla="*/ 560 w 902"/>
              <a:gd name="T41" fmla="*/ 422 h 901"/>
              <a:gd name="T42" fmla="*/ 529 w 902"/>
              <a:gd name="T43" fmla="*/ 475 h 901"/>
              <a:gd name="T44" fmla="*/ 486 w 902"/>
              <a:gd name="T45" fmla="*/ 520 h 901"/>
              <a:gd name="T46" fmla="*/ 432 w 902"/>
              <a:gd name="T47" fmla="*/ 555 h 901"/>
              <a:gd name="T48" fmla="*/ 372 w 902"/>
              <a:gd name="T49" fmla="*/ 575 h 901"/>
              <a:gd name="T50" fmla="*/ 320 w 902"/>
              <a:gd name="T51" fmla="*/ 580 h 901"/>
              <a:gd name="T52" fmla="*/ 591 w 902"/>
              <a:gd name="T53" fmla="*/ 491 h 901"/>
              <a:gd name="T54" fmla="*/ 621 w 902"/>
              <a:gd name="T55" fmla="*/ 430 h 901"/>
              <a:gd name="T56" fmla="*/ 637 w 902"/>
              <a:gd name="T57" fmla="*/ 363 h 901"/>
              <a:gd name="T58" fmla="*/ 638 w 902"/>
              <a:gd name="T59" fmla="*/ 288 h 901"/>
              <a:gd name="T60" fmla="*/ 621 w 902"/>
              <a:gd name="T61" fmla="*/ 211 h 901"/>
              <a:gd name="T62" fmla="*/ 586 w 902"/>
              <a:gd name="T63" fmla="*/ 142 h 901"/>
              <a:gd name="T64" fmla="*/ 535 w 902"/>
              <a:gd name="T65" fmla="*/ 83 h 901"/>
              <a:gd name="T66" fmla="*/ 473 w 902"/>
              <a:gd name="T67" fmla="*/ 39 h 901"/>
              <a:gd name="T68" fmla="*/ 400 w 902"/>
              <a:gd name="T69" fmla="*/ 10 h 901"/>
              <a:gd name="T70" fmla="*/ 320 w 902"/>
              <a:gd name="T71" fmla="*/ 0 h 901"/>
              <a:gd name="T72" fmla="*/ 241 w 902"/>
              <a:gd name="T73" fmla="*/ 10 h 901"/>
              <a:gd name="T74" fmla="*/ 168 w 902"/>
              <a:gd name="T75" fmla="*/ 39 h 901"/>
              <a:gd name="T76" fmla="*/ 105 w 902"/>
              <a:gd name="T77" fmla="*/ 83 h 901"/>
              <a:gd name="T78" fmla="*/ 55 w 902"/>
              <a:gd name="T79" fmla="*/ 142 h 901"/>
              <a:gd name="T80" fmla="*/ 20 w 902"/>
              <a:gd name="T81" fmla="*/ 211 h 901"/>
              <a:gd name="T82" fmla="*/ 1 w 902"/>
              <a:gd name="T83" fmla="*/ 288 h 901"/>
              <a:gd name="T84" fmla="*/ 3 w 902"/>
              <a:gd name="T85" fmla="*/ 369 h 901"/>
              <a:gd name="T86" fmla="*/ 25 w 902"/>
              <a:gd name="T87" fmla="*/ 445 h 901"/>
              <a:gd name="T88" fmla="*/ 64 w 902"/>
              <a:gd name="T89" fmla="*/ 512 h 901"/>
              <a:gd name="T90" fmla="*/ 117 w 902"/>
              <a:gd name="T91" fmla="*/ 568 h 901"/>
              <a:gd name="T92" fmla="*/ 182 w 902"/>
              <a:gd name="T93" fmla="*/ 608 h 901"/>
              <a:gd name="T94" fmla="*/ 256 w 902"/>
              <a:gd name="T95" fmla="*/ 634 h 901"/>
              <a:gd name="T96" fmla="*/ 335 w 902"/>
              <a:gd name="T97" fmla="*/ 641 h 901"/>
              <a:gd name="T98" fmla="*/ 405 w 902"/>
              <a:gd name="T99" fmla="*/ 630 h 901"/>
              <a:gd name="T100" fmla="*/ 468 w 902"/>
              <a:gd name="T101" fmla="*/ 604 h 901"/>
              <a:gd name="T102" fmla="*/ 525 w 902"/>
              <a:gd name="T103" fmla="*/ 567 h 901"/>
              <a:gd name="T104" fmla="*/ 871 w 902"/>
              <a:gd name="T105" fmla="*/ 901 h 901"/>
              <a:gd name="T106" fmla="*/ 897 w 902"/>
              <a:gd name="T107" fmla="*/ 888 h 901"/>
              <a:gd name="T108" fmla="*/ 899 w 902"/>
              <a:gd name="T109" fmla="*/ 8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1">
            <a:extLst>
              <a:ext uri="{FF2B5EF4-FFF2-40B4-BE49-F238E27FC236}">
                <a16:creationId xmlns="" xmlns:a16="http://schemas.microsoft.com/office/drawing/2014/main" id="{7136F0C2-5929-0E44-C1F7-66348A918005}"/>
              </a:ext>
            </a:extLst>
          </p:cNvPr>
          <p:cNvCxnSpPr>
            <a:cxnSpLocks/>
          </p:cNvCxnSpPr>
          <p:nvPr/>
        </p:nvCxnSpPr>
        <p:spPr>
          <a:xfrm>
            <a:off x="0" y="5368924"/>
            <a:ext cx="928661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работа\конкурсы\сод 2025\титульники программ\IMG20250213162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05" y="97712"/>
            <a:ext cx="3440022" cy="50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работа\конкурсы\сод 2025\титульники программ\IMG202502131622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962" y="588010"/>
            <a:ext cx="3574325" cy="509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работа\конкурсы\сод 2025\титульники программ\IMG202502131622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058" y="186613"/>
            <a:ext cx="3589953" cy="518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72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Цель конкурса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создание условий, обеспечивающих непрерывное профессиональное развитие, творческий рост педагогов дополнительного образования в едином образовательном пространстве Алтайского края.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4</a:t>
            </a:fld>
            <a:endParaRPr lang="en-US"/>
          </a:p>
        </p:txBody>
      </p:sp>
      <p:sp>
        <p:nvSpPr>
          <p:cNvPr id="125" name="Freeform 3886">
            <a:extLst>
              <a:ext uri="{FF2B5EF4-FFF2-40B4-BE49-F238E27FC236}">
                <a16:creationId xmlns="" xmlns:a16="http://schemas.microsoft.com/office/drawing/2014/main" id="{2FA6C4BF-689E-4194-B64E-5F151EF1A5CF}"/>
              </a:ext>
            </a:extLst>
          </p:cNvPr>
          <p:cNvSpPr>
            <a:spLocks noEditPoints="1"/>
          </p:cNvSpPr>
          <p:nvPr/>
        </p:nvSpPr>
        <p:spPr bwMode="auto">
          <a:xfrm>
            <a:off x="12392767" y="6338060"/>
            <a:ext cx="486284" cy="483596"/>
          </a:xfrm>
          <a:custGeom>
            <a:avLst/>
            <a:gdLst>
              <a:gd name="T0" fmla="*/ 268 w 902"/>
              <a:gd name="T1" fmla="*/ 575 h 901"/>
              <a:gd name="T2" fmla="*/ 207 w 902"/>
              <a:gd name="T3" fmla="*/ 555 h 901"/>
              <a:gd name="T4" fmla="*/ 155 w 902"/>
              <a:gd name="T5" fmla="*/ 520 h 901"/>
              <a:gd name="T6" fmla="*/ 112 w 902"/>
              <a:gd name="T7" fmla="*/ 475 h 901"/>
              <a:gd name="T8" fmla="*/ 81 w 902"/>
              <a:gd name="T9" fmla="*/ 422 h 901"/>
              <a:gd name="T10" fmla="*/ 64 w 902"/>
              <a:gd name="T11" fmla="*/ 360 h 901"/>
              <a:gd name="T12" fmla="*/ 61 w 902"/>
              <a:gd name="T13" fmla="*/ 294 h 901"/>
              <a:gd name="T14" fmla="*/ 76 w 902"/>
              <a:gd name="T15" fmla="*/ 231 h 901"/>
              <a:gd name="T16" fmla="*/ 104 w 902"/>
              <a:gd name="T17" fmla="*/ 175 h 901"/>
              <a:gd name="T18" fmla="*/ 145 w 902"/>
              <a:gd name="T19" fmla="*/ 128 h 901"/>
              <a:gd name="T20" fmla="*/ 197 w 902"/>
              <a:gd name="T21" fmla="*/ 92 h 901"/>
              <a:gd name="T22" fmla="*/ 256 w 902"/>
              <a:gd name="T23" fmla="*/ 69 h 901"/>
              <a:gd name="T24" fmla="*/ 320 w 902"/>
              <a:gd name="T25" fmla="*/ 60 h 901"/>
              <a:gd name="T26" fmla="*/ 385 w 902"/>
              <a:gd name="T27" fmla="*/ 69 h 901"/>
              <a:gd name="T28" fmla="*/ 444 w 902"/>
              <a:gd name="T29" fmla="*/ 92 h 901"/>
              <a:gd name="T30" fmla="*/ 495 w 902"/>
              <a:gd name="T31" fmla="*/ 128 h 901"/>
              <a:gd name="T32" fmla="*/ 537 w 902"/>
              <a:gd name="T33" fmla="*/ 175 h 901"/>
              <a:gd name="T34" fmla="*/ 564 w 902"/>
              <a:gd name="T35" fmla="*/ 231 h 901"/>
              <a:gd name="T36" fmla="*/ 579 w 902"/>
              <a:gd name="T37" fmla="*/ 294 h 901"/>
              <a:gd name="T38" fmla="*/ 577 w 902"/>
              <a:gd name="T39" fmla="*/ 360 h 901"/>
              <a:gd name="T40" fmla="*/ 560 w 902"/>
              <a:gd name="T41" fmla="*/ 422 h 901"/>
              <a:gd name="T42" fmla="*/ 529 w 902"/>
              <a:gd name="T43" fmla="*/ 475 h 901"/>
              <a:gd name="T44" fmla="*/ 486 w 902"/>
              <a:gd name="T45" fmla="*/ 520 h 901"/>
              <a:gd name="T46" fmla="*/ 432 w 902"/>
              <a:gd name="T47" fmla="*/ 555 h 901"/>
              <a:gd name="T48" fmla="*/ 372 w 902"/>
              <a:gd name="T49" fmla="*/ 575 h 901"/>
              <a:gd name="T50" fmla="*/ 320 w 902"/>
              <a:gd name="T51" fmla="*/ 580 h 901"/>
              <a:gd name="T52" fmla="*/ 591 w 902"/>
              <a:gd name="T53" fmla="*/ 491 h 901"/>
              <a:gd name="T54" fmla="*/ 621 w 902"/>
              <a:gd name="T55" fmla="*/ 430 h 901"/>
              <a:gd name="T56" fmla="*/ 637 w 902"/>
              <a:gd name="T57" fmla="*/ 363 h 901"/>
              <a:gd name="T58" fmla="*/ 638 w 902"/>
              <a:gd name="T59" fmla="*/ 288 h 901"/>
              <a:gd name="T60" fmla="*/ 621 w 902"/>
              <a:gd name="T61" fmla="*/ 211 h 901"/>
              <a:gd name="T62" fmla="*/ 586 w 902"/>
              <a:gd name="T63" fmla="*/ 142 h 901"/>
              <a:gd name="T64" fmla="*/ 535 w 902"/>
              <a:gd name="T65" fmla="*/ 83 h 901"/>
              <a:gd name="T66" fmla="*/ 473 w 902"/>
              <a:gd name="T67" fmla="*/ 39 h 901"/>
              <a:gd name="T68" fmla="*/ 400 w 902"/>
              <a:gd name="T69" fmla="*/ 10 h 901"/>
              <a:gd name="T70" fmla="*/ 320 w 902"/>
              <a:gd name="T71" fmla="*/ 0 h 901"/>
              <a:gd name="T72" fmla="*/ 241 w 902"/>
              <a:gd name="T73" fmla="*/ 10 h 901"/>
              <a:gd name="T74" fmla="*/ 168 w 902"/>
              <a:gd name="T75" fmla="*/ 39 h 901"/>
              <a:gd name="T76" fmla="*/ 105 w 902"/>
              <a:gd name="T77" fmla="*/ 83 h 901"/>
              <a:gd name="T78" fmla="*/ 55 w 902"/>
              <a:gd name="T79" fmla="*/ 142 h 901"/>
              <a:gd name="T80" fmla="*/ 20 w 902"/>
              <a:gd name="T81" fmla="*/ 211 h 901"/>
              <a:gd name="T82" fmla="*/ 1 w 902"/>
              <a:gd name="T83" fmla="*/ 288 h 901"/>
              <a:gd name="T84" fmla="*/ 3 w 902"/>
              <a:gd name="T85" fmla="*/ 369 h 901"/>
              <a:gd name="T86" fmla="*/ 25 w 902"/>
              <a:gd name="T87" fmla="*/ 445 h 901"/>
              <a:gd name="T88" fmla="*/ 64 w 902"/>
              <a:gd name="T89" fmla="*/ 512 h 901"/>
              <a:gd name="T90" fmla="*/ 117 w 902"/>
              <a:gd name="T91" fmla="*/ 568 h 901"/>
              <a:gd name="T92" fmla="*/ 182 w 902"/>
              <a:gd name="T93" fmla="*/ 608 h 901"/>
              <a:gd name="T94" fmla="*/ 256 w 902"/>
              <a:gd name="T95" fmla="*/ 634 h 901"/>
              <a:gd name="T96" fmla="*/ 335 w 902"/>
              <a:gd name="T97" fmla="*/ 641 h 901"/>
              <a:gd name="T98" fmla="*/ 405 w 902"/>
              <a:gd name="T99" fmla="*/ 630 h 901"/>
              <a:gd name="T100" fmla="*/ 468 w 902"/>
              <a:gd name="T101" fmla="*/ 604 h 901"/>
              <a:gd name="T102" fmla="*/ 525 w 902"/>
              <a:gd name="T103" fmla="*/ 567 h 901"/>
              <a:gd name="T104" fmla="*/ 871 w 902"/>
              <a:gd name="T105" fmla="*/ 901 h 901"/>
              <a:gd name="T106" fmla="*/ 897 w 902"/>
              <a:gd name="T107" fmla="*/ 888 h 901"/>
              <a:gd name="T108" fmla="*/ 899 w 902"/>
              <a:gd name="T109" fmla="*/ 8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1">
            <a:extLst>
              <a:ext uri="{FF2B5EF4-FFF2-40B4-BE49-F238E27FC236}">
                <a16:creationId xmlns="" xmlns:a16="http://schemas.microsoft.com/office/drawing/2014/main" id="{7136F0C2-5929-0E44-C1F7-66348A918005}"/>
              </a:ext>
            </a:extLst>
          </p:cNvPr>
          <p:cNvCxnSpPr>
            <a:cxnSpLocks/>
          </p:cNvCxnSpPr>
          <p:nvPr/>
        </p:nvCxnSpPr>
        <p:spPr>
          <a:xfrm>
            <a:off x="0" y="5368924"/>
            <a:ext cx="928661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354" y="4685549"/>
            <a:ext cx="3748315" cy="165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43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EDC6013-B5AA-411D-94BD-A4510A3117CC}"/>
              </a:ext>
            </a:extLst>
          </p:cNvPr>
          <p:cNvGrpSpPr>
            <a:grpSpLocks noChangeAspect="1"/>
          </p:cNvGrpSpPr>
          <p:nvPr/>
        </p:nvGrpSpPr>
        <p:grpSpPr>
          <a:xfrm>
            <a:off x="4390658" y="1654213"/>
            <a:ext cx="3662884" cy="3740669"/>
            <a:chOff x="6900863" y="5540375"/>
            <a:chExt cx="822325" cy="839788"/>
          </a:xfrm>
        </p:grpSpPr>
        <p:sp>
          <p:nvSpPr>
            <p:cNvPr id="5" name="Freeform 173">
              <a:extLst>
                <a:ext uri="{FF2B5EF4-FFF2-40B4-BE49-F238E27FC236}">
                  <a16:creationId xmlns="" xmlns:a16="http://schemas.microsoft.com/office/drawing/2014/main" id="{83CFEBD9-46EA-4715-BCD9-1D50053A6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376" y="5583238"/>
              <a:ext cx="344488" cy="273050"/>
            </a:xfrm>
            <a:custGeom>
              <a:avLst/>
              <a:gdLst>
                <a:gd name="T0" fmla="*/ 887 w 1370"/>
                <a:gd name="T1" fmla="*/ 1087 h 1087"/>
                <a:gd name="T2" fmla="*/ 877 w 1370"/>
                <a:gd name="T3" fmla="*/ 1018 h 1087"/>
                <a:gd name="T4" fmla="*/ 872 w 1370"/>
                <a:gd name="T5" fmla="*/ 981 h 1087"/>
                <a:gd name="T6" fmla="*/ 869 w 1370"/>
                <a:gd name="T7" fmla="*/ 961 h 1087"/>
                <a:gd name="T8" fmla="*/ 866 w 1370"/>
                <a:gd name="T9" fmla="*/ 943 h 1087"/>
                <a:gd name="T10" fmla="*/ 850 w 1370"/>
                <a:gd name="T11" fmla="*/ 866 h 1087"/>
                <a:gd name="T12" fmla="*/ 820 w 1370"/>
                <a:gd name="T13" fmla="*/ 766 h 1087"/>
                <a:gd name="T14" fmla="*/ 775 w 1370"/>
                <a:gd name="T15" fmla="*/ 656 h 1087"/>
                <a:gd name="T16" fmla="*/ 713 w 1370"/>
                <a:gd name="T17" fmla="*/ 541 h 1087"/>
                <a:gd name="T18" fmla="*/ 634 w 1370"/>
                <a:gd name="T19" fmla="*/ 430 h 1087"/>
                <a:gd name="T20" fmla="*/ 589 w 1370"/>
                <a:gd name="T21" fmla="*/ 377 h 1087"/>
                <a:gd name="T22" fmla="*/ 542 w 1370"/>
                <a:gd name="T23" fmla="*/ 326 h 1087"/>
                <a:gd name="T24" fmla="*/ 491 w 1370"/>
                <a:gd name="T25" fmla="*/ 278 h 1087"/>
                <a:gd name="T26" fmla="*/ 466 w 1370"/>
                <a:gd name="T27" fmla="*/ 255 h 1087"/>
                <a:gd name="T28" fmla="*/ 465 w 1370"/>
                <a:gd name="T29" fmla="*/ 253 h 1087"/>
                <a:gd name="T30" fmla="*/ 468 w 1370"/>
                <a:gd name="T31" fmla="*/ 255 h 1087"/>
                <a:gd name="T32" fmla="*/ 467 w 1370"/>
                <a:gd name="T33" fmla="*/ 255 h 1087"/>
                <a:gd name="T34" fmla="*/ 467 w 1370"/>
                <a:gd name="T35" fmla="*/ 254 h 1087"/>
                <a:gd name="T36" fmla="*/ 463 w 1370"/>
                <a:gd name="T37" fmla="*/ 251 h 1087"/>
                <a:gd name="T38" fmla="*/ 456 w 1370"/>
                <a:gd name="T39" fmla="*/ 246 h 1087"/>
                <a:gd name="T40" fmla="*/ 441 w 1370"/>
                <a:gd name="T41" fmla="*/ 235 h 1087"/>
                <a:gd name="T42" fmla="*/ 385 w 1370"/>
                <a:gd name="T43" fmla="*/ 193 h 1087"/>
                <a:gd name="T44" fmla="*/ 358 w 1370"/>
                <a:gd name="T45" fmla="*/ 173 h 1087"/>
                <a:gd name="T46" fmla="*/ 332 w 1370"/>
                <a:gd name="T47" fmla="*/ 156 h 1087"/>
                <a:gd name="T48" fmla="*/ 232 w 1370"/>
                <a:gd name="T49" fmla="*/ 97 h 1087"/>
                <a:gd name="T50" fmla="*/ 140 w 1370"/>
                <a:gd name="T51" fmla="*/ 52 h 1087"/>
                <a:gd name="T52" fmla="*/ 66 w 1370"/>
                <a:gd name="T53" fmla="*/ 23 h 1087"/>
                <a:gd name="T54" fmla="*/ 0 w 1370"/>
                <a:gd name="T55" fmla="*/ 0 h 1087"/>
                <a:gd name="T56" fmla="*/ 70 w 1370"/>
                <a:gd name="T57" fmla="*/ 2 h 1087"/>
                <a:gd name="T58" fmla="*/ 152 w 1370"/>
                <a:gd name="T59" fmla="*/ 6 h 1087"/>
                <a:gd name="T60" fmla="*/ 257 w 1370"/>
                <a:gd name="T61" fmla="*/ 21 h 1087"/>
                <a:gd name="T62" fmla="*/ 383 w 1370"/>
                <a:gd name="T63" fmla="*/ 50 h 1087"/>
                <a:gd name="T64" fmla="*/ 418 w 1370"/>
                <a:gd name="T65" fmla="*/ 59 h 1087"/>
                <a:gd name="T66" fmla="*/ 450 w 1370"/>
                <a:gd name="T67" fmla="*/ 70 h 1087"/>
                <a:gd name="T68" fmla="*/ 516 w 1370"/>
                <a:gd name="T69" fmla="*/ 94 h 1087"/>
                <a:gd name="T70" fmla="*/ 533 w 1370"/>
                <a:gd name="T71" fmla="*/ 100 h 1087"/>
                <a:gd name="T72" fmla="*/ 542 w 1370"/>
                <a:gd name="T73" fmla="*/ 103 h 1087"/>
                <a:gd name="T74" fmla="*/ 546 w 1370"/>
                <a:gd name="T75" fmla="*/ 105 h 1087"/>
                <a:gd name="T76" fmla="*/ 547 w 1370"/>
                <a:gd name="T77" fmla="*/ 105 h 1087"/>
                <a:gd name="T78" fmla="*/ 548 w 1370"/>
                <a:gd name="T79" fmla="*/ 105 h 1087"/>
                <a:gd name="T80" fmla="*/ 552 w 1370"/>
                <a:gd name="T81" fmla="*/ 107 h 1087"/>
                <a:gd name="T82" fmla="*/ 554 w 1370"/>
                <a:gd name="T83" fmla="*/ 108 h 1087"/>
                <a:gd name="T84" fmla="*/ 589 w 1370"/>
                <a:gd name="T85" fmla="*/ 125 h 1087"/>
                <a:gd name="T86" fmla="*/ 661 w 1370"/>
                <a:gd name="T87" fmla="*/ 159 h 1087"/>
                <a:gd name="T88" fmla="*/ 732 w 1370"/>
                <a:gd name="T89" fmla="*/ 199 h 1087"/>
                <a:gd name="T90" fmla="*/ 803 w 1370"/>
                <a:gd name="T91" fmla="*/ 242 h 1087"/>
                <a:gd name="T92" fmla="*/ 937 w 1370"/>
                <a:gd name="T93" fmla="*/ 342 h 1087"/>
                <a:gd name="T94" fmla="*/ 1056 w 1370"/>
                <a:gd name="T95" fmla="*/ 455 h 1087"/>
                <a:gd name="T96" fmla="*/ 1157 w 1370"/>
                <a:gd name="T97" fmla="*/ 574 h 1087"/>
                <a:gd name="T98" fmla="*/ 1239 w 1370"/>
                <a:gd name="T99" fmla="*/ 690 h 1087"/>
                <a:gd name="T100" fmla="*/ 1302 w 1370"/>
                <a:gd name="T101" fmla="*/ 802 h 1087"/>
                <a:gd name="T102" fmla="*/ 1314 w 1370"/>
                <a:gd name="T103" fmla="*/ 826 h 1087"/>
                <a:gd name="T104" fmla="*/ 1323 w 1370"/>
                <a:gd name="T105" fmla="*/ 845 h 1087"/>
                <a:gd name="T106" fmla="*/ 1339 w 1370"/>
                <a:gd name="T107" fmla="*/ 878 h 1087"/>
                <a:gd name="T108" fmla="*/ 1370 w 1370"/>
                <a:gd name="T109" fmla="*/ 941 h 1087"/>
                <a:gd name="T110" fmla="*/ 887 w 1370"/>
                <a:gd name="T111" fmla="*/ 1087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70" h="1087">
                  <a:moveTo>
                    <a:pt x="887" y="1087"/>
                  </a:moveTo>
                  <a:cubicBezTo>
                    <a:pt x="887" y="1087"/>
                    <a:pt x="883" y="1062"/>
                    <a:pt x="877" y="1018"/>
                  </a:cubicBezTo>
                  <a:cubicBezTo>
                    <a:pt x="876" y="1007"/>
                    <a:pt x="874" y="995"/>
                    <a:pt x="872" y="981"/>
                  </a:cubicBezTo>
                  <a:cubicBezTo>
                    <a:pt x="871" y="975"/>
                    <a:pt x="870" y="968"/>
                    <a:pt x="869" y="961"/>
                  </a:cubicBezTo>
                  <a:cubicBezTo>
                    <a:pt x="868" y="953"/>
                    <a:pt x="867" y="950"/>
                    <a:pt x="866" y="943"/>
                  </a:cubicBezTo>
                  <a:cubicBezTo>
                    <a:pt x="861" y="921"/>
                    <a:pt x="856" y="895"/>
                    <a:pt x="850" y="866"/>
                  </a:cubicBezTo>
                  <a:cubicBezTo>
                    <a:pt x="843" y="836"/>
                    <a:pt x="831" y="802"/>
                    <a:pt x="820" y="766"/>
                  </a:cubicBezTo>
                  <a:cubicBezTo>
                    <a:pt x="808" y="730"/>
                    <a:pt x="790" y="695"/>
                    <a:pt x="775" y="656"/>
                  </a:cubicBezTo>
                  <a:cubicBezTo>
                    <a:pt x="757" y="618"/>
                    <a:pt x="734" y="581"/>
                    <a:pt x="713" y="541"/>
                  </a:cubicBezTo>
                  <a:cubicBezTo>
                    <a:pt x="688" y="505"/>
                    <a:pt x="663" y="466"/>
                    <a:pt x="634" y="430"/>
                  </a:cubicBezTo>
                  <a:lnTo>
                    <a:pt x="589" y="377"/>
                  </a:lnTo>
                  <a:cubicBezTo>
                    <a:pt x="574" y="359"/>
                    <a:pt x="559" y="341"/>
                    <a:pt x="542" y="326"/>
                  </a:cubicBezTo>
                  <a:cubicBezTo>
                    <a:pt x="525" y="310"/>
                    <a:pt x="508" y="294"/>
                    <a:pt x="491" y="278"/>
                  </a:cubicBezTo>
                  <a:lnTo>
                    <a:pt x="466" y="255"/>
                  </a:lnTo>
                  <a:lnTo>
                    <a:pt x="465" y="253"/>
                  </a:lnTo>
                  <a:cubicBezTo>
                    <a:pt x="472" y="257"/>
                    <a:pt x="466" y="254"/>
                    <a:pt x="468" y="255"/>
                  </a:cubicBezTo>
                  <a:lnTo>
                    <a:pt x="467" y="255"/>
                  </a:lnTo>
                  <a:lnTo>
                    <a:pt x="467" y="254"/>
                  </a:lnTo>
                  <a:lnTo>
                    <a:pt x="463" y="251"/>
                  </a:lnTo>
                  <a:lnTo>
                    <a:pt x="456" y="246"/>
                  </a:lnTo>
                  <a:lnTo>
                    <a:pt x="441" y="235"/>
                  </a:lnTo>
                  <a:cubicBezTo>
                    <a:pt x="422" y="221"/>
                    <a:pt x="404" y="207"/>
                    <a:pt x="385" y="193"/>
                  </a:cubicBezTo>
                  <a:cubicBezTo>
                    <a:pt x="376" y="186"/>
                    <a:pt x="367" y="179"/>
                    <a:pt x="358" y="173"/>
                  </a:cubicBezTo>
                  <a:cubicBezTo>
                    <a:pt x="349" y="167"/>
                    <a:pt x="341" y="162"/>
                    <a:pt x="332" y="156"/>
                  </a:cubicBezTo>
                  <a:cubicBezTo>
                    <a:pt x="297" y="136"/>
                    <a:pt x="265" y="113"/>
                    <a:pt x="232" y="97"/>
                  </a:cubicBezTo>
                  <a:cubicBezTo>
                    <a:pt x="198" y="79"/>
                    <a:pt x="167" y="65"/>
                    <a:pt x="140" y="52"/>
                  </a:cubicBezTo>
                  <a:cubicBezTo>
                    <a:pt x="112" y="38"/>
                    <a:pt x="87" y="31"/>
                    <a:pt x="66" y="23"/>
                  </a:cubicBezTo>
                  <a:cubicBezTo>
                    <a:pt x="24" y="8"/>
                    <a:pt x="0" y="0"/>
                    <a:pt x="0" y="0"/>
                  </a:cubicBezTo>
                  <a:cubicBezTo>
                    <a:pt x="0" y="0"/>
                    <a:pt x="26" y="1"/>
                    <a:pt x="70" y="2"/>
                  </a:cubicBezTo>
                  <a:cubicBezTo>
                    <a:pt x="93" y="3"/>
                    <a:pt x="120" y="2"/>
                    <a:pt x="152" y="6"/>
                  </a:cubicBezTo>
                  <a:cubicBezTo>
                    <a:pt x="183" y="11"/>
                    <a:pt x="218" y="16"/>
                    <a:pt x="257" y="21"/>
                  </a:cubicBezTo>
                  <a:cubicBezTo>
                    <a:pt x="296" y="27"/>
                    <a:pt x="338" y="39"/>
                    <a:pt x="383" y="50"/>
                  </a:cubicBezTo>
                  <a:cubicBezTo>
                    <a:pt x="394" y="53"/>
                    <a:pt x="406" y="56"/>
                    <a:pt x="418" y="59"/>
                  </a:cubicBezTo>
                  <a:cubicBezTo>
                    <a:pt x="428" y="63"/>
                    <a:pt x="439" y="67"/>
                    <a:pt x="450" y="70"/>
                  </a:cubicBezTo>
                  <a:cubicBezTo>
                    <a:pt x="472" y="78"/>
                    <a:pt x="494" y="86"/>
                    <a:pt x="516" y="94"/>
                  </a:cubicBezTo>
                  <a:lnTo>
                    <a:pt x="533" y="100"/>
                  </a:lnTo>
                  <a:lnTo>
                    <a:pt x="542" y="103"/>
                  </a:lnTo>
                  <a:lnTo>
                    <a:pt x="546" y="105"/>
                  </a:lnTo>
                  <a:lnTo>
                    <a:pt x="547" y="105"/>
                  </a:lnTo>
                  <a:lnTo>
                    <a:pt x="548" y="105"/>
                  </a:lnTo>
                  <a:cubicBezTo>
                    <a:pt x="549" y="106"/>
                    <a:pt x="544" y="103"/>
                    <a:pt x="552" y="107"/>
                  </a:cubicBezTo>
                  <a:lnTo>
                    <a:pt x="554" y="108"/>
                  </a:lnTo>
                  <a:cubicBezTo>
                    <a:pt x="566" y="114"/>
                    <a:pt x="577" y="119"/>
                    <a:pt x="589" y="125"/>
                  </a:cubicBezTo>
                  <a:cubicBezTo>
                    <a:pt x="613" y="136"/>
                    <a:pt x="637" y="148"/>
                    <a:pt x="661" y="159"/>
                  </a:cubicBezTo>
                  <a:cubicBezTo>
                    <a:pt x="686" y="170"/>
                    <a:pt x="708" y="185"/>
                    <a:pt x="732" y="199"/>
                  </a:cubicBezTo>
                  <a:cubicBezTo>
                    <a:pt x="755" y="213"/>
                    <a:pt x="779" y="228"/>
                    <a:pt x="803" y="242"/>
                  </a:cubicBezTo>
                  <a:cubicBezTo>
                    <a:pt x="848" y="273"/>
                    <a:pt x="893" y="308"/>
                    <a:pt x="937" y="342"/>
                  </a:cubicBezTo>
                  <a:cubicBezTo>
                    <a:pt x="977" y="380"/>
                    <a:pt x="1019" y="416"/>
                    <a:pt x="1056" y="455"/>
                  </a:cubicBezTo>
                  <a:cubicBezTo>
                    <a:pt x="1091" y="496"/>
                    <a:pt x="1127" y="534"/>
                    <a:pt x="1157" y="574"/>
                  </a:cubicBezTo>
                  <a:cubicBezTo>
                    <a:pt x="1186" y="614"/>
                    <a:pt x="1214" y="651"/>
                    <a:pt x="1239" y="690"/>
                  </a:cubicBezTo>
                  <a:cubicBezTo>
                    <a:pt x="1262" y="730"/>
                    <a:pt x="1283" y="768"/>
                    <a:pt x="1302" y="802"/>
                  </a:cubicBezTo>
                  <a:cubicBezTo>
                    <a:pt x="1306" y="810"/>
                    <a:pt x="1311" y="820"/>
                    <a:pt x="1314" y="826"/>
                  </a:cubicBezTo>
                  <a:cubicBezTo>
                    <a:pt x="1317" y="833"/>
                    <a:pt x="1320" y="839"/>
                    <a:pt x="1323" y="845"/>
                  </a:cubicBezTo>
                  <a:cubicBezTo>
                    <a:pt x="1329" y="857"/>
                    <a:pt x="1335" y="868"/>
                    <a:pt x="1339" y="878"/>
                  </a:cubicBezTo>
                  <a:cubicBezTo>
                    <a:pt x="1359" y="918"/>
                    <a:pt x="1370" y="941"/>
                    <a:pt x="1370" y="941"/>
                  </a:cubicBezTo>
                  <a:lnTo>
                    <a:pt x="887" y="108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174">
              <a:extLst>
                <a:ext uri="{FF2B5EF4-FFF2-40B4-BE49-F238E27FC236}">
                  <a16:creationId xmlns="" xmlns:a16="http://schemas.microsoft.com/office/drawing/2014/main" id="{271A500A-7E3B-4BAF-AA6A-8F272715B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838" y="5797550"/>
              <a:ext cx="260350" cy="228600"/>
            </a:xfrm>
            <a:custGeom>
              <a:avLst/>
              <a:gdLst>
                <a:gd name="T0" fmla="*/ 164 w 164"/>
                <a:gd name="T1" fmla="*/ 0 h 144"/>
                <a:gd name="T2" fmla="*/ 84 w 164"/>
                <a:gd name="T3" fmla="*/ 144 h 144"/>
                <a:gd name="T4" fmla="*/ 0 w 164"/>
                <a:gd name="T5" fmla="*/ 2 h 144"/>
                <a:gd name="T6" fmla="*/ 164 w 164"/>
                <a:gd name="T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" h="144">
                  <a:moveTo>
                    <a:pt x="164" y="0"/>
                  </a:moveTo>
                  <a:lnTo>
                    <a:pt x="84" y="144"/>
                  </a:lnTo>
                  <a:lnTo>
                    <a:pt x="0" y="2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175">
              <a:extLst>
                <a:ext uri="{FF2B5EF4-FFF2-40B4-BE49-F238E27FC236}">
                  <a16:creationId xmlns="" xmlns:a16="http://schemas.microsoft.com/office/drawing/2014/main" id="{B2FAD613-3662-4435-A966-37A997119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76" y="6096000"/>
              <a:ext cx="384175" cy="222250"/>
            </a:xfrm>
            <a:custGeom>
              <a:avLst/>
              <a:gdLst>
                <a:gd name="T0" fmla="*/ 99 w 1529"/>
                <a:gd name="T1" fmla="*/ 372 h 883"/>
                <a:gd name="T2" fmla="*/ 170 w 1529"/>
                <a:gd name="T3" fmla="*/ 397 h 883"/>
                <a:gd name="T4" fmla="*/ 205 w 1529"/>
                <a:gd name="T5" fmla="*/ 410 h 883"/>
                <a:gd name="T6" fmla="*/ 238 w 1529"/>
                <a:gd name="T7" fmla="*/ 420 h 883"/>
                <a:gd name="T8" fmla="*/ 275 w 1529"/>
                <a:gd name="T9" fmla="*/ 432 h 883"/>
                <a:gd name="T10" fmla="*/ 323 w 1529"/>
                <a:gd name="T11" fmla="*/ 443 h 883"/>
                <a:gd name="T12" fmla="*/ 376 w 1529"/>
                <a:gd name="T13" fmla="*/ 453 h 883"/>
                <a:gd name="T14" fmla="*/ 433 w 1529"/>
                <a:gd name="T15" fmla="*/ 461 h 883"/>
                <a:gd name="T16" fmla="*/ 494 w 1529"/>
                <a:gd name="T17" fmla="*/ 466 h 883"/>
                <a:gd name="T18" fmla="*/ 560 w 1529"/>
                <a:gd name="T19" fmla="*/ 469 h 883"/>
                <a:gd name="T20" fmla="*/ 698 w 1529"/>
                <a:gd name="T21" fmla="*/ 460 h 883"/>
                <a:gd name="T22" fmla="*/ 770 w 1529"/>
                <a:gd name="T23" fmla="*/ 450 h 883"/>
                <a:gd name="T24" fmla="*/ 842 w 1529"/>
                <a:gd name="T25" fmla="*/ 436 h 883"/>
                <a:gd name="T26" fmla="*/ 913 w 1529"/>
                <a:gd name="T27" fmla="*/ 416 h 883"/>
                <a:gd name="T28" fmla="*/ 983 w 1529"/>
                <a:gd name="T29" fmla="*/ 392 h 883"/>
                <a:gd name="T30" fmla="*/ 1018 w 1529"/>
                <a:gd name="T31" fmla="*/ 380 h 883"/>
                <a:gd name="T32" fmla="*/ 1051 w 1529"/>
                <a:gd name="T33" fmla="*/ 365 h 883"/>
                <a:gd name="T34" fmla="*/ 1117 w 1529"/>
                <a:gd name="T35" fmla="*/ 334 h 883"/>
                <a:gd name="T36" fmla="*/ 1237 w 1529"/>
                <a:gd name="T37" fmla="*/ 264 h 883"/>
                <a:gd name="T38" fmla="*/ 1291 w 1529"/>
                <a:gd name="T39" fmla="*/ 227 h 883"/>
                <a:gd name="T40" fmla="*/ 1339 w 1529"/>
                <a:gd name="T41" fmla="*/ 189 h 883"/>
                <a:gd name="T42" fmla="*/ 1420 w 1529"/>
                <a:gd name="T43" fmla="*/ 117 h 883"/>
                <a:gd name="T44" fmla="*/ 1453 w 1529"/>
                <a:gd name="T45" fmla="*/ 86 h 883"/>
                <a:gd name="T46" fmla="*/ 1479 w 1529"/>
                <a:gd name="T47" fmla="*/ 57 h 883"/>
                <a:gd name="T48" fmla="*/ 1529 w 1529"/>
                <a:gd name="T49" fmla="*/ 0 h 883"/>
                <a:gd name="T50" fmla="*/ 1497 w 1529"/>
                <a:gd name="T51" fmla="*/ 69 h 883"/>
                <a:gd name="T52" fmla="*/ 1481 w 1529"/>
                <a:gd name="T53" fmla="*/ 105 h 883"/>
                <a:gd name="T54" fmla="*/ 1458 w 1529"/>
                <a:gd name="T55" fmla="*/ 146 h 883"/>
                <a:gd name="T56" fmla="*/ 1398 w 1529"/>
                <a:gd name="T57" fmla="*/ 243 h 883"/>
                <a:gd name="T58" fmla="*/ 1361 w 1529"/>
                <a:gd name="T59" fmla="*/ 297 h 883"/>
                <a:gd name="T60" fmla="*/ 1317 w 1529"/>
                <a:gd name="T61" fmla="*/ 352 h 883"/>
                <a:gd name="T62" fmla="*/ 1213 w 1529"/>
                <a:gd name="T63" fmla="*/ 466 h 883"/>
                <a:gd name="T64" fmla="*/ 1152 w 1529"/>
                <a:gd name="T65" fmla="*/ 521 h 883"/>
                <a:gd name="T66" fmla="*/ 1121 w 1529"/>
                <a:gd name="T67" fmla="*/ 549 h 883"/>
                <a:gd name="T68" fmla="*/ 1087 w 1529"/>
                <a:gd name="T69" fmla="*/ 574 h 883"/>
                <a:gd name="T70" fmla="*/ 1016 w 1529"/>
                <a:gd name="T71" fmla="*/ 626 h 883"/>
                <a:gd name="T72" fmla="*/ 942 w 1529"/>
                <a:gd name="T73" fmla="*/ 673 h 883"/>
                <a:gd name="T74" fmla="*/ 863 w 1529"/>
                <a:gd name="T75" fmla="*/ 716 h 883"/>
                <a:gd name="T76" fmla="*/ 783 w 1529"/>
                <a:gd name="T77" fmla="*/ 754 h 883"/>
                <a:gd name="T78" fmla="*/ 618 w 1529"/>
                <a:gd name="T79" fmla="*/ 816 h 883"/>
                <a:gd name="T80" fmla="*/ 537 w 1529"/>
                <a:gd name="T81" fmla="*/ 838 h 883"/>
                <a:gd name="T82" fmla="*/ 457 w 1529"/>
                <a:gd name="T83" fmla="*/ 856 h 883"/>
                <a:gd name="T84" fmla="*/ 380 w 1529"/>
                <a:gd name="T85" fmla="*/ 869 h 883"/>
                <a:gd name="T86" fmla="*/ 308 w 1529"/>
                <a:gd name="T87" fmla="*/ 877 h 883"/>
                <a:gd name="T88" fmla="*/ 240 w 1529"/>
                <a:gd name="T89" fmla="*/ 882 h 883"/>
                <a:gd name="T90" fmla="*/ 174 w 1529"/>
                <a:gd name="T91" fmla="*/ 883 h 883"/>
                <a:gd name="T92" fmla="*/ 115 w 1529"/>
                <a:gd name="T93" fmla="*/ 882 h 883"/>
                <a:gd name="T94" fmla="*/ 75 w 1529"/>
                <a:gd name="T95" fmla="*/ 881 h 883"/>
                <a:gd name="T96" fmla="*/ 0 w 1529"/>
                <a:gd name="T97" fmla="*/ 877 h 883"/>
                <a:gd name="T98" fmla="*/ 99 w 1529"/>
                <a:gd name="T99" fmla="*/ 37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9" h="883">
                  <a:moveTo>
                    <a:pt x="99" y="372"/>
                  </a:moveTo>
                  <a:cubicBezTo>
                    <a:pt x="99" y="372"/>
                    <a:pt x="125" y="381"/>
                    <a:pt x="170" y="397"/>
                  </a:cubicBezTo>
                  <a:cubicBezTo>
                    <a:pt x="180" y="401"/>
                    <a:pt x="192" y="405"/>
                    <a:pt x="205" y="410"/>
                  </a:cubicBezTo>
                  <a:cubicBezTo>
                    <a:pt x="215" y="413"/>
                    <a:pt x="226" y="416"/>
                    <a:pt x="238" y="420"/>
                  </a:cubicBezTo>
                  <a:cubicBezTo>
                    <a:pt x="250" y="424"/>
                    <a:pt x="262" y="428"/>
                    <a:pt x="275" y="432"/>
                  </a:cubicBezTo>
                  <a:cubicBezTo>
                    <a:pt x="290" y="436"/>
                    <a:pt x="306" y="439"/>
                    <a:pt x="323" y="443"/>
                  </a:cubicBezTo>
                  <a:cubicBezTo>
                    <a:pt x="340" y="446"/>
                    <a:pt x="357" y="451"/>
                    <a:pt x="376" y="453"/>
                  </a:cubicBezTo>
                  <a:cubicBezTo>
                    <a:pt x="394" y="456"/>
                    <a:pt x="413" y="458"/>
                    <a:pt x="433" y="461"/>
                  </a:cubicBezTo>
                  <a:cubicBezTo>
                    <a:pt x="453" y="464"/>
                    <a:pt x="473" y="465"/>
                    <a:pt x="494" y="466"/>
                  </a:cubicBezTo>
                  <a:cubicBezTo>
                    <a:pt x="515" y="467"/>
                    <a:pt x="537" y="469"/>
                    <a:pt x="560" y="469"/>
                  </a:cubicBezTo>
                  <a:cubicBezTo>
                    <a:pt x="604" y="467"/>
                    <a:pt x="651" y="467"/>
                    <a:pt x="698" y="460"/>
                  </a:cubicBezTo>
                  <a:cubicBezTo>
                    <a:pt x="722" y="458"/>
                    <a:pt x="746" y="456"/>
                    <a:pt x="770" y="450"/>
                  </a:cubicBezTo>
                  <a:cubicBezTo>
                    <a:pt x="793" y="445"/>
                    <a:pt x="818" y="442"/>
                    <a:pt x="842" y="436"/>
                  </a:cubicBezTo>
                  <a:cubicBezTo>
                    <a:pt x="866" y="429"/>
                    <a:pt x="889" y="423"/>
                    <a:pt x="913" y="416"/>
                  </a:cubicBezTo>
                  <a:cubicBezTo>
                    <a:pt x="937" y="410"/>
                    <a:pt x="960" y="400"/>
                    <a:pt x="983" y="392"/>
                  </a:cubicBezTo>
                  <a:lnTo>
                    <a:pt x="1018" y="380"/>
                  </a:lnTo>
                  <a:cubicBezTo>
                    <a:pt x="1029" y="375"/>
                    <a:pt x="1040" y="370"/>
                    <a:pt x="1051" y="365"/>
                  </a:cubicBezTo>
                  <a:cubicBezTo>
                    <a:pt x="1073" y="355"/>
                    <a:pt x="1096" y="345"/>
                    <a:pt x="1117" y="334"/>
                  </a:cubicBezTo>
                  <a:cubicBezTo>
                    <a:pt x="1158" y="311"/>
                    <a:pt x="1201" y="290"/>
                    <a:pt x="1237" y="264"/>
                  </a:cubicBezTo>
                  <a:cubicBezTo>
                    <a:pt x="1255" y="251"/>
                    <a:pt x="1274" y="239"/>
                    <a:pt x="1291" y="227"/>
                  </a:cubicBezTo>
                  <a:cubicBezTo>
                    <a:pt x="1308" y="214"/>
                    <a:pt x="1324" y="201"/>
                    <a:pt x="1339" y="189"/>
                  </a:cubicBezTo>
                  <a:cubicBezTo>
                    <a:pt x="1371" y="165"/>
                    <a:pt x="1396" y="140"/>
                    <a:pt x="1420" y="117"/>
                  </a:cubicBezTo>
                  <a:cubicBezTo>
                    <a:pt x="1432" y="106"/>
                    <a:pt x="1443" y="95"/>
                    <a:pt x="1453" y="86"/>
                  </a:cubicBezTo>
                  <a:cubicBezTo>
                    <a:pt x="1463" y="75"/>
                    <a:pt x="1471" y="66"/>
                    <a:pt x="1479" y="57"/>
                  </a:cubicBezTo>
                  <a:cubicBezTo>
                    <a:pt x="1511" y="22"/>
                    <a:pt x="1529" y="0"/>
                    <a:pt x="1529" y="0"/>
                  </a:cubicBezTo>
                  <a:cubicBezTo>
                    <a:pt x="1529" y="0"/>
                    <a:pt x="1517" y="26"/>
                    <a:pt x="1497" y="69"/>
                  </a:cubicBezTo>
                  <a:cubicBezTo>
                    <a:pt x="1492" y="80"/>
                    <a:pt x="1487" y="92"/>
                    <a:pt x="1481" y="105"/>
                  </a:cubicBezTo>
                  <a:cubicBezTo>
                    <a:pt x="1474" y="118"/>
                    <a:pt x="1466" y="132"/>
                    <a:pt x="1458" y="146"/>
                  </a:cubicBezTo>
                  <a:cubicBezTo>
                    <a:pt x="1441" y="175"/>
                    <a:pt x="1423" y="209"/>
                    <a:pt x="1398" y="243"/>
                  </a:cubicBezTo>
                  <a:cubicBezTo>
                    <a:pt x="1387" y="260"/>
                    <a:pt x="1374" y="278"/>
                    <a:pt x="1361" y="297"/>
                  </a:cubicBezTo>
                  <a:cubicBezTo>
                    <a:pt x="1347" y="315"/>
                    <a:pt x="1332" y="333"/>
                    <a:pt x="1317" y="352"/>
                  </a:cubicBezTo>
                  <a:cubicBezTo>
                    <a:pt x="1288" y="391"/>
                    <a:pt x="1251" y="426"/>
                    <a:pt x="1213" y="466"/>
                  </a:cubicBezTo>
                  <a:cubicBezTo>
                    <a:pt x="1194" y="484"/>
                    <a:pt x="1173" y="502"/>
                    <a:pt x="1152" y="521"/>
                  </a:cubicBezTo>
                  <a:cubicBezTo>
                    <a:pt x="1142" y="530"/>
                    <a:pt x="1131" y="540"/>
                    <a:pt x="1121" y="549"/>
                  </a:cubicBezTo>
                  <a:lnTo>
                    <a:pt x="1087" y="574"/>
                  </a:lnTo>
                  <a:cubicBezTo>
                    <a:pt x="1063" y="591"/>
                    <a:pt x="1041" y="610"/>
                    <a:pt x="1016" y="626"/>
                  </a:cubicBezTo>
                  <a:cubicBezTo>
                    <a:pt x="991" y="641"/>
                    <a:pt x="966" y="657"/>
                    <a:pt x="942" y="673"/>
                  </a:cubicBezTo>
                  <a:cubicBezTo>
                    <a:pt x="916" y="688"/>
                    <a:pt x="890" y="701"/>
                    <a:pt x="863" y="716"/>
                  </a:cubicBezTo>
                  <a:cubicBezTo>
                    <a:pt x="837" y="730"/>
                    <a:pt x="810" y="742"/>
                    <a:pt x="783" y="754"/>
                  </a:cubicBezTo>
                  <a:cubicBezTo>
                    <a:pt x="729" y="779"/>
                    <a:pt x="674" y="797"/>
                    <a:pt x="618" y="816"/>
                  </a:cubicBezTo>
                  <a:cubicBezTo>
                    <a:pt x="591" y="825"/>
                    <a:pt x="563" y="830"/>
                    <a:pt x="537" y="838"/>
                  </a:cubicBezTo>
                  <a:cubicBezTo>
                    <a:pt x="510" y="845"/>
                    <a:pt x="483" y="852"/>
                    <a:pt x="457" y="856"/>
                  </a:cubicBezTo>
                  <a:cubicBezTo>
                    <a:pt x="431" y="860"/>
                    <a:pt x="405" y="865"/>
                    <a:pt x="380" y="869"/>
                  </a:cubicBezTo>
                  <a:cubicBezTo>
                    <a:pt x="355" y="873"/>
                    <a:pt x="331" y="874"/>
                    <a:pt x="308" y="877"/>
                  </a:cubicBezTo>
                  <a:cubicBezTo>
                    <a:pt x="284" y="879"/>
                    <a:pt x="262" y="881"/>
                    <a:pt x="240" y="882"/>
                  </a:cubicBezTo>
                  <a:cubicBezTo>
                    <a:pt x="217" y="883"/>
                    <a:pt x="195" y="883"/>
                    <a:pt x="174" y="883"/>
                  </a:cubicBezTo>
                  <a:cubicBezTo>
                    <a:pt x="153" y="883"/>
                    <a:pt x="133" y="882"/>
                    <a:pt x="115" y="882"/>
                  </a:cubicBezTo>
                  <a:cubicBezTo>
                    <a:pt x="101" y="882"/>
                    <a:pt x="87" y="881"/>
                    <a:pt x="75" y="881"/>
                  </a:cubicBezTo>
                  <a:cubicBezTo>
                    <a:pt x="27" y="879"/>
                    <a:pt x="0" y="877"/>
                    <a:pt x="0" y="877"/>
                  </a:cubicBezTo>
                  <a:lnTo>
                    <a:pt x="99" y="37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76">
              <a:extLst>
                <a:ext uri="{FF2B5EF4-FFF2-40B4-BE49-F238E27FC236}">
                  <a16:creationId xmlns="" xmlns:a16="http://schemas.microsoft.com/office/drawing/2014/main" id="{54872322-70C8-40D5-AD0C-A36EC1AE5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7863" y="6146800"/>
              <a:ext cx="260350" cy="233363"/>
            </a:xfrm>
            <a:custGeom>
              <a:avLst/>
              <a:gdLst>
                <a:gd name="T0" fmla="*/ 90 w 164"/>
                <a:gd name="T1" fmla="*/ 147 h 147"/>
                <a:gd name="T2" fmla="*/ 0 w 164"/>
                <a:gd name="T3" fmla="*/ 10 h 147"/>
                <a:gd name="T4" fmla="*/ 164 w 164"/>
                <a:gd name="T5" fmla="*/ 0 h 147"/>
                <a:gd name="T6" fmla="*/ 90 w 164"/>
                <a:gd name="T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" h="147">
                  <a:moveTo>
                    <a:pt x="90" y="147"/>
                  </a:moveTo>
                  <a:lnTo>
                    <a:pt x="0" y="10"/>
                  </a:lnTo>
                  <a:lnTo>
                    <a:pt x="164" y="0"/>
                  </a:lnTo>
                  <a:lnTo>
                    <a:pt x="90" y="1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77">
              <a:extLst>
                <a:ext uri="{FF2B5EF4-FFF2-40B4-BE49-F238E27FC236}">
                  <a16:creationId xmlns="" xmlns:a16="http://schemas.microsoft.com/office/drawing/2014/main" id="{7CBD2296-A67E-488E-89F8-A548C6B8D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863" y="5586413"/>
              <a:ext cx="217488" cy="512763"/>
            </a:xfrm>
            <a:custGeom>
              <a:avLst/>
              <a:gdLst>
                <a:gd name="T0" fmla="*/ 862 w 862"/>
                <a:gd name="T1" fmla="*/ 429 h 2040"/>
                <a:gd name="T2" fmla="*/ 785 w 862"/>
                <a:gd name="T3" fmla="*/ 474 h 2040"/>
                <a:gd name="T4" fmla="*/ 744 w 862"/>
                <a:gd name="T5" fmla="*/ 498 h 2040"/>
                <a:gd name="T6" fmla="*/ 710 w 862"/>
                <a:gd name="T7" fmla="*/ 521 h 2040"/>
                <a:gd name="T8" fmla="*/ 671 w 862"/>
                <a:gd name="T9" fmla="*/ 546 h 2040"/>
                <a:gd name="T10" fmla="*/ 650 w 862"/>
                <a:gd name="T11" fmla="*/ 560 h 2040"/>
                <a:gd name="T12" fmla="*/ 628 w 862"/>
                <a:gd name="T13" fmla="*/ 580 h 2040"/>
                <a:gd name="T14" fmla="*/ 580 w 862"/>
                <a:gd name="T15" fmla="*/ 621 h 2040"/>
                <a:gd name="T16" fmla="*/ 554 w 862"/>
                <a:gd name="T17" fmla="*/ 644 h 2040"/>
                <a:gd name="T18" fmla="*/ 531 w 862"/>
                <a:gd name="T19" fmla="*/ 669 h 2040"/>
                <a:gd name="T20" fmla="*/ 481 w 862"/>
                <a:gd name="T21" fmla="*/ 723 h 2040"/>
                <a:gd name="T22" fmla="*/ 474 w 862"/>
                <a:gd name="T23" fmla="*/ 730 h 2040"/>
                <a:gd name="T24" fmla="*/ 471 w 862"/>
                <a:gd name="T25" fmla="*/ 734 h 2040"/>
                <a:gd name="T26" fmla="*/ 470 w 862"/>
                <a:gd name="T27" fmla="*/ 734 h 2040"/>
                <a:gd name="T28" fmla="*/ 473 w 862"/>
                <a:gd name="T29" fmla="*/ 729 h 2040"/>
                <a:gd name="T30" fmla="*/ 473 w 862"/>
                <a:gd name="T31" fmla="*/ 730 h 2040"/>
                <a:gd name="T32" fmla="*/ 471 w 862"/>
                <a:gd name="T33" fmla="*/ 732 h 2040"/>
                <a:gd name="T34" fmla="*/ 458 w 862"/>
                <a:gd name="T35" fmla="*/ 750 h 2040"/>
                <a:gd name="T36" fmla="*/ 431 w 862"/>
                <a:gd name="T37" fmla="*/ 786 h 2040"/>
                <a:gd name="T38" fmla="*/ 418 w 862"/>
                <a:gd name="T39" fmla="*/ 804 h 2040"/>
                <a:gd name="T40" fmla="*/ 407 w 862"/>
                <a:gd name="T41" fmla="*/ 820 h 2040"/>
                <a:gd name="T42" fmla="*/ 386 w 862"/>
                <a:gd name="T43" fmla="*/ 851 h 2040"/>
                <a:gd name="T44" fmla="*/ 344 w 862"/>
                <a:gd name="T45" fmla="*/ 921 h 2040"/>
                <a:gd name="T46" fmla="*/ 272 w 862"/>
                <a:gd name="T47" fmla="*/ 1078 h 2040"/>
                <a:gd name="T48" fmla="*/ 223 w 862"/>
                <a:gd name="T49" fmla="*/ 1247 h 2040"/>
                <a:gd name="T50" fmla="*/ 199 w 862"/>
                <a:gd name="T51" fmla="*/ 1420 h 2040"/>
                <a:gd name="T52" fmla="*/ 198 w 862"/>
                <a:gd name="T53" fmla="*/ 1586 h 2040"/>
                <a:gd name="T54" fmla="*/ 205 w 862"/>
                <a:gd name="T55" fmla="*/ 1663 h 2040"/>
                <a:gd name="T56" fmla="*/ 216 w 862"/>
                <a:gd name="T57" fmla="*/ 1735 h 2040"/>
                <a:gd name="T58" fmla="*/ 245 w 862"/>
                <a:gd name="T59" fmla="*/ 1862 h 2040"/>
                <a:gd name="T60" fmla="*/ 276 w 862"/>
                <a:gd name="T61" fmla="*/ 1958 h 2040"/>
                <a:gd name="T62" fmla="*/ 310 w 862"/>
                <a:gd name="T63" fmla="*/ 2040 h 2040"/>
                <a:gd name="T64" fmla="*/ 255 w 862"/>
                <a:gd name="T65" fmla="*/ 1968 h 2040"/>
                <a:gd name="T66" fmla="*/ 199 w 862"/>
                <a:gd name="T67" fmla="*/ 1881 h 2040"/>
                <a:gd name="T68" fmla="*/ 136 w 862"/>
                <a:gd name="T69" fmla="*/ 1761 h 2040"/>
                <a:gd name="T70" fmla="*/ 104 w 862"/>
                <a:gd name="T71" fmla="*/ 1689 h 2040"/>
                <a:gd name="T72" fmla="*/ 75 w 862"/>
                <a:gd name="T73" fmla="*/ 1610 h 2040"/>
                <a:gd name="T74" fmla="*/ 28 w 862"/>
                <a:gd name="T75" fmla="*/ 1432 h 2040"/>
                <a:gd name="T76" fmla="*/ 3 w 862"/>
                <a:gd name="T77" fmla="*/ 1232 h 2040"/>
                <a:gd name="T78" fmla="*/ 7 w 862"/>
                <a:gd name="T79" fmla="*/ 1022 h 2040"/>
                <a:gd name="T80" fmla="*/ 41 w 862"/>
                <a:gd name="T81" fmla="*/ 811 h 2040"/>
                <a:gd name="T82" fmla="*/ 71 w 862"/>
                <a:gd name="T83" fmla="*/ 706 h 2040"/>
                <a:gd name="T84" fmla="*/ 88 w 862"/>
                <a:gd name="T85" fmla="*/ 654 h 2040"/>
                <a:gd name="T86" fmla="*/ 97 w 862"/>
                <a:gd name="T87" fmla="*/ 628 h 2040"/>
                <a:gd name="T88" fmla="*/ 106 w 862"/>
                <a:gd name="T89" fmla="*/ 607 h 2040"/>
                <a:gd name="T90" fmla="*/ 122 w 862"/>
                <a:gd name="T91" fmla="*/ 565 h 2040"/>
                <a:gd name="T92" fmla="*/ 130 w 862"/>
                <a:gd name="T93" fmla="*/ 544 h 2040"/>
                <a:gd name="T94" fmla="*/ 145 w 862"/>
                <a:gd name="T95" fmla="*/ 516 h 2040"/>
                <a:gd name="T96" fmla="*/ 190 w 862"/>
                <a:gd name="T97" fmla="*/ 429 h 2040"/>
                <a:gd name="T98" fmla="*/ 212 w 862"/>
                <a:gd name="T99" fmla="*/ 387 h 2040"/>
                <a:gd name="T100" fmla="*/ 237 w 862"/>
                <a:gd name="T101" fmla="*/ 348 h 2040"/>
                <a:gd name="T102" fmla="*/ 287 w 862"/>
                <a:gd name="T103" fmla="*/ 275 h 2040"/>
                <a:gd name="T104" fmla="*/ 310 w 862"/>
                <a:gd name="T105" fmla="*/ 241 h 2040"/>
                <a:gd name="T106" fmla="*/ 337 w 862"/>
                <a:gd name="T107" fmla="*/ 208 h 2040"/>
                <a:gd name="T108" fmla="*/ 389 w 862"/>
                <a:gd name="T109" fmla="*/ 147 h 2040"/>
                <a:gd name="T110" fmla="*/ 435 w 862"/>
                <a:gd name="T111" fmla="*/ 96 h 2040"/>
                <a:gd name="T112" fmla="*/ 468 w 862"/>
                <a:gd name="T113" fmla="*/ 63 h 2040"/>
                <a:gd name="T114" fmla="*/ 531 w 862"/>
                <a:gd name="T115" fmla="*/ 0 h 2040"/>
                <a:gd name="T116" fmla="*/ 862 w 862"/>
                <a:gd name="T117" fmla="*/ 429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62" h="2040">
                  <a:moveTo>
                    <a:pt x="862" y="429"/>
                  </a:moveTo>
                  <a:cubicBezTo>
                    <a:pt x="862" y="429"/>
                    <a:pt x="834" y="446"/>
                    <a:pt x="785" y="474"/>
                  </a:cubicBezTo>
                  <a:cubicBezTo>
                    <a:pt x="772" y="481"/>
                    <a:pt x="759" y="489"/>
                    <a:pt x="744" y="498"/>
                  </a:cubicBezTo>
                  <a:cubicBezTo>
                    <a:pt x="730" y="506"/>
                    <a:pt x="722" y="512"/>
                    <a:pt x="710" y="521"/>
                  </a:cubicBezTo>
                  <a:cubicBezTo>
                    <a:pt x="698" y="529"/>
                    <a:pt x="685" y="537"/>
                    <a:pt x="671" y="546"/>
                  </a:cubicBezTo>
                  <a:cubicBezTo>
                    <a:pt x="664" y="551"/>
                    <a:pt x="657" y="556"/>
                    <a:pt x="650" y="560"/>
                  </a:cubicBezTo>
                  <a:cubicBezTo>
                    <a:pt x="643" y="567"/>
                    <a:pt x="635" y="573"/>
                    <a:pt x="628" y="580"/>
                  </a:cubicBezTo>
                  <a:cubicBezTo>
                    <a:pt x="612" y="593"/>
                    <a:pt x="596" y="607"/>
                    <a:pt x="580" y="621"/>
                  </a:cubicBezTo>
                  <a:cubicBezTo>
                    <a:pt x="571" y="629"/>
                    <a:pt x="562" y="636"/>
                    <a:pt x="554" y="644"/>
                  </a:cubicBezTo>
                  <a:cubicBezTo>
                    <a:pt x="547" y="652"/>
                    <a:pt x="539" y="661"/>
                    <a:pt x="531" y="669"/>
                  </a:cubicBezTo>
                  <a:cubicBezTo>
                    <a:pt x="515" y="687"/>
                    <a:pt x="498" y="705"/>
                    <a:pt x="481" y="723"/>
                  </a:cubicBezTo>
                  <a:lnTo>
                    <a:pt x="474" y="730"/>
                  </a:lnTo>
                  <a:lnTo>
                    <a:pt x="471" y="734"/>
                  </a:lnTo>
                  <a:lnTo>
                    <a:pt x="470" y="734"/>
                  </a:lnTo>
                  <a:cubicBezTo>
                    <a:pt x="467" y="740"/>
                    <a:pt x="474" y="727"/>
                    <a:pt x="473" y="729"/>
                  </a:cubicBezTo>
                  <a:lnTo>
                    <a:pt x="473" y="730"/>
                  </a:lnTo>
                  <a:lnTo>
                    <a:pt x="471" y="732"/>
                  </a:lnTo>
                  <a:lnTo>
                    <a:pt x="458" y="750"/>
                  </a:lnTo>
                  <a:cubicBezTo>
                    <a:pt x="449" y="762"/>
                    <a:pt x="440" y="774"/>
                    <a:pt x="431" y="786"/>
                  </a:cubicBezTo>
                  <a:lnTo>
                    <a:pt x="418" y="804"/>
                  </a:lnTo>
                  <a:cubicBezTo>
                    <a:pt x="413" y="811"/>
                    <a:pt x="411" y="815"/>
                    <a:pt x="407" y="820"/>
                  </a:cubicBezTo>
                  <a:cubicBezTo>
                    <a:pt x="400" y="831"/>
                    <a:pt x="393" y="841"/>
                    <a:pt x="386" y="851"/>
                  </a:cubicBezTo>
                  <a:cubicBezTo>
                    <a:pt x="371" y="871"/>
                    <a:pt x="358" y="897"/>
                    <a:pt x="344" y="921"/>
                  </a:cubicBezTo>
                  <a:cubicBezTo>
                    <a:pt x="317" y="971"/>
                    <a:pt x="293" y="1023"/>
                    <a:pt x="272" y="1078"/>
                  </a:cubicBezTo>
                  <a:cubicBezTo>
                    <a:pt x="251" y="1133"/>
                    <a:pt x="235" y="1190"/>
                    <a:pt x="223" y="1247"/>
                  </a:cubicBezTo>
                  <a:cubicBezTo>
                    <a:pt x="211" y="1305"/>
                    <a:pt x="203" y="1363"/>
                    <a:pt x="199" y="1420"/>
                  </a:cubicBezTo>
                  <a:cubicBezTo>
                    <a:pt x="195" y="1477"/>
                    <a:pt x="195" y="1533"/>
                    <a:pt x="198" y="1586"/>
                  </a:cubicBezTo>
                  <a:cubicBezTo>
                    <a:pt x="198" y="1612"/>
                    <a:pt x="203" y="1638"/>
                    <a:pt x="205" y="1663"/>
                  </a:cubicBezTo>
                  <a:cubicBezTo>
                    <a:pt x="207" y="1688"/>
                    <a:pt x="212" y="1712"/>
                    <a:pt x="216" y="1735"/>
                  </a:cubicBezTo>
                  <a:cubicBezTo>
                    <a:pt x="223" y="1782"/>
                    <a:pt x="235" y="1824"/>
                    <a:pt x="245" y="1862"/>
                  </a:cubicBezTo>
                  <a:cubicBezTo>
                    <a:pt x="256" y="1899"/>
                    <a:pt x="267" y="1931"/>
                    <a:pt x="276" y="1958"/>
                  </a:cubicBezTo>
                  <a:cubicBezTo>
                    <a:pt x="298" y="2010"/>
                    <a:pt x="310" y="2040"/>
                    <a:pt x="310" y="2040"/>
                  </a:cubicBezTo>
                  <a:cubicBezTo>
                    <a:pt x="310" y="2040"/>
                    <a:pt x="290" y="2014"/>
                    <a:pt x="255" y="1968"/>
                  </a:cubicBezTo>
                  <a:cubicBezTo>
                    <a:pt x="239" y="1945"/>
                    <a:pt x="220" y="1916"/>
                    <a:pt x="199" y="1881"/>
                  </a:cubicBezTo>
                  <a:cubicBezTo>
                    <a:pt x="179" y="1846"/>
                    <a:pt x="156" y="1807"/>
                    <a:pt x="136" y="1761"/>
                  </a:cubicBezTo>
                  <a:cubicBezTo>
                    <a:pt x="125" y="1739"/>
                    <a:pt x="113" y="1715"/>
                    <a:pt x="104" y="1689"/>
                  </a:cubicBezTo>
                  <a:cubicBezTo>
                    <a:pt x="95" y="1664"/>
                    <a:pt x="83" y="1638"/>
                    <a:pt x="75" y="1610"/>
                  </a:cubicBezTo>
                  <a:cubicBezTo>
                    <a:pt x="56" y="1555"/>
                    <a:pt x="40" y="1495"/>
                    <a:pt x="28" y="1432"/>
                  </a:cubicBezTo>
                  <a:cubicBezTo>
                    <a:pt x="16" y="1369"/>
                    <a:pt x="7" y="1302"/>
                    <a:pt x="3" y="1232"/>
                  </a:cubicBezTo>
                  <a:cubicBezTo>
                    <a:pt x="0" y="1163"/>
                    <a:pt x="0" y="1093"/>
                    <a:pt x="7" y="1022"/>
                  </a:cubicBezTo>
                  <a:cubicBezTo>
                    <a:pt x="13" y="951"/>
                    <a:pt x="25" y="880"/>
                    <a:pt x="41" y="811"/>
                  </a:cubicBezTo>
                  <a:cubicBezTo>
                    <a:pt x="50" y="776"/>
                    <a:pt x="58" y="742"/>
                    <a:pt x="71" y="706"/>
                  </a:cubicBezTo>
                  <a:cubicBezTo>
                    <a:pt x="77" y="689"/>
                    <a:pt x="83" y="671"/>
                    <a:pt x="88" y="654"/>
                  </a:cubicBezTo>
                  <a:lnTo>
                    <a:pt x="97" y="628"/>
                  </a:lnTo>
                  <a:lnTo>
                    <a:pt x="106" y="607"/>
                  </a:lnTo>
                  <a:cubicBezTo>
                    <a:pt x="111" y="593"/>
                    <a:pt x="117" y="579"/>
                    <a:pt x="122" y="565"/>
                  </a:cubicBezTo>
                  <a:lnTo>
                    <a:pt x="130" y="544"/>
                  </a:lnTo>
                  <a:lnTo>
                    <a:pt x="145" y="516"/>
                  </a:lnTo>
                  <a:cubicBezTo>
                    <a:pt x="160" y="487"/>
                    <a:pt x="175" y="458"/>
                    <a:pt x="190" y="429"/>
                  </a:cubicBezTo>
                  <a:cubicBezTo>
                    <a:pt x="197" y="415"/>
                    <a:pt x="204" y="401"/>
                    <a:pt x="212" y="387"/>
                  </a:cubicBezTo>
                  <a:cubicBezTo>
                    <a:pt x="219" y="374"/>
                    <a:pt x="228" y="361"/>
                    <a:pt x="237" y="348"/>
                  </a:cubicBezTo>
                  <a:cubicBezTo>
                    <a:pt x="254" y="323"/>
                    <a:pt x="270" y="299"/>
                    <a:pt x="287" y="275"/>
                  </a:cubicBezTo>
                  <a:cubicBezTo>
                    <a:pt x="295" y="263"/>
                    <a:pt x="302" y="252"/>
                    <a:pt x="310" y="241"/>
                  </a:cubicBezTo>
                  <a:cubicBezTo>
                    <a:pt x="319" y="229"/>
                    <a:pt x="329" y="218"/>
                    <a:pt x="337" y="208"/>
                  </a:cubicBezTo>
                  <a:cubicBezTo>
                    <a:pt x="356" y="187"/>
                    <a:pt x="373" y="166"/>
                    <a:pt x="389" y="147"/>
                  </a:cubicBezTo>
                  <a:cubicBezTo>
                    <a:pt x="405" y="129"/>
                    <a:pt x="423" y="109"/>
                    <a:pt x="435" y="96"/>
                  </a:cubicBezTo>
                  <a:cubicBezTo>
                    <a:pt x="447" y="84"/>
                    <a:pt x="458" y="73"/>
                    <a:pt x="468" y="63"/>
                  </a:cubicBezTo>
                  <a:cubicBezTo>
                    <a:pt x="508" y="23"/>
                    <a:pt x="531" y="0"/>
                    <a:pt x="531" y="0"/>
                  </a:cubicBezTo>
                  <a:lnTo>
                    <a:pt x="862" y="4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78">
              <a:extLst>
                <a:ext uri="{FF2B5EF4-FFF2-40B4-BE49-F238E27FC236}">
                  <a16:creationId xmlns="" xmlns:a16="http://schemas.microsoft.com/office/drawing/2014/main" id="{50F659F1-D196-4404-B916-A9E9A2FA5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3" y="5540375"/>
              <a:ext cx="257175" cy="242888"/>
            </a:xfrm>
            <a:custGeom>
              <a:avLst/>
              <a:gdLst>
                <a:gd name="T0" fmla="*/ 0 w 162"/>
                <a:gd name="T1" fmla="*/ 0 h 153"/>
                <a:gd name="T2" fmla="*/ 162 w 162"/>
                <a:gd name="T3" fmla="*/ 25 h 153"/>
                <a:gd name="T4" fmla="*/ 60 w 162"/>
                <a:gd name="T5" fmla="*/ 153 h 153"/>
                <a:gd name="T6" fmla="*/ 0 w 162"/>
                <a:gd name="T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153">
                  <a:moveTo>
                    <a:pt x="0" y="0"/>
                  </a:moveTo>
                  <a:lnTo>
                    <a:pt x="162" y="25"/>
                  </a:lnTo>
                  <a:lnTo>
                    <a:pt x="6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4A8335-6FEE-4A74-99E7-28B6EEB2EAF7}"/>
              </a:ext>
            </a:extLst>
          </p:cNvPr>
          <p:cNvSpPr/>
          <p:nvPr/>
        </p:nvSpPr>
        <p:spPr>
          <a:xfrm>
            <a:off x="8074762" y="101536"/>
            <a:ext cx="3926737" cy="6598202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500" b="0" i="0" dirty="0">
                <a:solidFill>
                  <a:srgbClr val="212529"/>
                </a:solidFill>
                <a:effectLst/>
                <a:latin typeface="-apple-system"/>
              </a:rPr>
              <a:t>Педагог дополнительного образования по </a:t>
            </a:r>
            <a:r>
              <a:rPr lang="ru-RU" sz="1500" b="1" i="0" dirty="0">
                <a:solidFill>
                  <a:srgbClr val="212529"/>
                </a:solidFill>
                <a:effectLst/>
                <a:latin typeface="-apple-system"/>
              </a:rPr>
              <a:t>технической</a:t>
            </a:r>
            <a:r>
              <a:rPr lang="ru-RU" sz="1500" b="0" i="0" dirty="0">
                <a:solidFill>
                  <a:srgbClr val="212529"/>
                </a:solidFill>
                <a:effectLst/>
                <a:latin typeface="-apple-system"/>
              </a:rPr>
              <a:t> направленности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500" b="0" i="0" dirty="0">
                <a:solidFill>
                  <a:srgbClr val="212529"/>
                </a:solidFill>
                <a:effectLst/>
                <a:latin typeface="-apple-system"/>
              </a:rPr>
              <a:t>Педагог дополнительного образования по </a:t>
            </a:r>
            <a:r>
              <a:rPr lang="ru-RU" sz="1500" b="1" i="0" dirty="0">
                <a:solidFill>
                  <a:srgbClr val="212529"/>
                </a:solidFill>
                <a:effectLst/>
                <a:latin typeface="-apple-system"/>
              </a:rPr>
              <a:t>художественной </a:t>
            </a:r>
            <a:r>
              <a:rPr lang="ru-RU" sz="1500" b="0" i="0" dirty="0">
                <a:solidFill>
                  <a:srgbClr val="212529"/>
                </a:solidFill>
                <a:effectLst/>
                <a:latin typeface="-apple-system"/>
              </a:rPr>
              <a:t>направленности</a:t>
            </a:r>
            <a:endParaRPr lang="ru-RU" sz="1500" dirty="0">
              <a:solidFill>
                <a:srgbClr val="212529"/>
              </a:solidFill>
              <a:latin typeface="-apple-system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500" b="0" i="0" dirty="0">
                <a:solidFill>
                  <a:srgbClr val="212529"/>
                </a:solidFill>
                <a:effectLst/>
                <a:latin typeface="-apple-system"/>
              </a:rPr>
              <a:t>Педагог дополнительного образования по </a:t>
            </a:r>
            <a:r>
              <a:rPr lang="ru-RU" sz="1500" b="1" i="0" dirty="0">
                <a:solidFill>
                  <a:srgbClr val="212529"/>
                </a:solidFill>
                <a:effectLst/>
                <a:latin typeface="-apple-system"/>
              </a:rPr>
              <a:t>естественнонаучной</a:t>
            </a:r>
            <a:r>
              <a:rPr lang="ru-RU" sz="1500" b="0" i="0" dirty="0">
                <a:solidFill>
                  <a:srgbClr val="212529"/>
                </a:solidFill>
                <a:effectLst/>
                <a:latin typeface="-apple-system"/>
              </a:rPr>
              <a:t> направленности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500" b="0" i="0" dirty="0">
                <a:solidFill>
                  <a:srgbClr val="212529"/>
                </a:solidFill>
                <a:effectLst/>
                <a:latin typeface="-apple-system"/>
              </a:rPr>
              <a:t>Педагог дополнительного образования по </a:t>
            </a:r>
            <a:r>
              <a:rPr lang="ru-RU" sz="1500" b="1" i="0" dirty="0">
                <a:solidFill>
                  <a:srgbClr val="212529"/>
                </a:solidFill>
                <a:effectLst/>
                <a:latin typeface="-apple-system"/>
              </a:rPr>
              <a:t>туристско-краеведческой</a:t>
            </a:r>
            <a:r>
              <a:rPr lang="ru-RU" sz="1500" b="0" i="0" dirty="0">
                <a:solidFill>
                  <a:srgbClr val="212529"/>
                </a:solidFill>
                <a:effectLst/>
                <a:latin typeface="-apple-system"/>
              </a:rPr>
              <a:t> направленности</a:t>
            </a:r>
            <a:endParaRPr lang="ru-RU" sz="1500" dirty="0">
              <a:solidFill>
                <a:srgbClr val="212529"/>
              </a:solidFill>
              <a:latin typeface="-apple-system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500" b="0" i="0" dirty="0">
                <a:solidFill>
                  <a:srgbClr val="212529"/>
                </a:solidFill>
                <a:effectLst/>
                <a:latin typeface="-apple-system"/>
              </a:rPr>
              <a:t>Педагог дополнительного образования по </a:t>
            </a:r>
            <a:r>
              <a:rPr lang="ru-RU" sz="1500" b="1" i="0" dirty="0">
                <a:solidFill>
                  <a:srgbClr val="212529"/>
                </a:solidFill>
                <a:effectLst/>
                <a:latin typeface="-apple-system"/>
              </a:rPr>
              <a:t>физкультурно-спортивной</a:t>
            </a:r>
            <a:r>
              <a:rPr lang="ru-RU" sz="1500" b="0" i="0" dirty="0">
                <a:solidFill>
                  <a:srgbClr val="212529"/>
                </a:solidFill>
                <a:effectLst/>
                <a:latin typeface="-apple-system"/>
              </a:rPr>
              <a:t> направленности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500" b="0" i="0" dirty="0">
                <a:solidFill>
                  <a:srgbClr val="212529"/>
                </a:solidFill>
                <a:effectLst/>
                <a:latin typeface="-apple-system"/>
              </a:rPr>
              <a:t>Педагог дополнительного образования по </a:t>
            </a:r>
            <a:r>
              <a:rPr lang="ru-RU" sz="1500" b="1" i="0" dirty="0">
                <a:solidFill>
                  <a:srgbClr val="212529"/>
                </a:solidFill>
                <a:effectLst/>
                <a:latin typeface="-apple-system"/>
              </a:rPr>
              <a:t>социально-гуманитарной</a:t>
            </a:r>
            <a:r>
              <a:rPr lang="ru-RU" sz="1500" b="0" i="0" dirty="0">
                <a:solidFill>
                  <a:srgbClr val="212529"/>
                </a:solidFill>
                <a:effectLst/>
                <a:latin typeface="-apple-system"/>
              </a:rPr>
              <a:t> направленности</a:t>
            </a:r>
            <a:endParaRPr lang="ru-RU" sz="1500" dirty="0">
              <a:solidFill>
                <a:srgbClr val="212529"/>
              </a:solidFill>
              <a:latin typeface="-apple-system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500" b="0" i="0" dirty="0">
                <a:solidFill>
                  <a:srgbClr val="212529"/>
                </a:solidFill>
                <a:effectLst/>
                <a:latin typeface="-apple-system"/>
              </a:rPr>
              <a:t>Педагог дополнительного образования, работающий с </a:t>
            </a:r>
            <a:r>
              <a:rPr lang="ru-RU" sz="1500" b="1" i="0" dirty="0">
                <a:solidFill>
                  <a:srgbClr val="212529"/>
                </a:solidFill>
                <a:effectLst/>
                <a:latin typeface="-apple-system"/>
              </a:rPr>
              <a:t>детьми с ОВЗ, с инвалидностью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500" b="0" i="0" dirty="0">
                <a:solidFill>
                  <a:srgbClr val="212529"/>
                </a:solidFill>
                <a:effectLst/>
                <a:latin typeface="-apple-system"/>
              </a:rPr>
              <a:t>Профессиональный </a:t>
            </a:r>
            <a:r>
              <a:rPr lang="ru-RU" sz="1500" b="1" i="0" dirty="0">
                <a:solidFill>
                  <a:srgbClr val="212529"/>
                </a:solidFill>
                <a:effectLst/>
                <a:latin typeface="-apple-system"/>
              </a:rPr>
              <a:t>дебют</a:t>
            </a:r>
            <a:r>
              <a:rPr lang="ru-RU" sz="1500" b="0" i="0" dirty="0">
                <a:solidFill>
                  <a:srgbClr val="212529"/>
                </a:solidFill>
                <a:effectLst/>
                <a:latin typeface="-apple-system"/>
              </a:rPr>
              <a:t> в дополнительном образовании</a:t>
            </a:r>
            <a:endParaRPr lang="ru-RU" sz="1500" dirty="0">
              <a:solidFill>
                <a:srgbClr val="212529"/>
              </a:solidFill>
              <a:latin typeface="-apple-system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500" b="1" i="0" dirty="0">
                <a:solidFill>
                  <a:srgbClr val="212529"/>
                </a:solidFill>
                <a:effectLst/>
                <a:latin typeface="-apple-system"/>
              </a:rPr>
              <a:t>Наставник-</a:t>
            </a:r>
            <a:r>
              <a:rPr lang="ru-RU" sz="1500" b="0" i="0" dirty="0">
                <a:solidFill>
                  <a:srgbClr val="212529"/>
                </a:solidFill>
                <a:effectLst/>
                <a:latin typeface="-apple-system"/>
              </a:rPr>
              <a:t>педагог в дополнительном образовании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0C02FA4-321C-4C27-BB2E-D32FD2E3CBBD}"/>
              </a:ext>
            </a:extLst>
          </p:cNvPr>
          <p:cNvSpPr txBox="1"/>
          <p:nvPr/>
        </p:nvSpPr>
        <p:spPr>
          <a:xfrm>
            <a:off x="3611808" y="2847894"/>
            <a:ext cx="466022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Профессионализм</a:t>
            </a:r>
          </a:p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Позитивный имидж</a:t>
            </a:r>
          </a:p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Престиж профессии</a:t>
            </a:r>
          </a:p>
        </p:txBody>
      </p:sp>
      <p:pic>
        <p:nvPicPr>
          <p:cNvPr id="27" name="Graphic 26" descr="Fire">
            <a:extLst>
              <a:ext uri="{FF2B5EF4-FFF2-40B4-BE49-F238E27FC236}">
                <a16:creationId xmlns="" xmlns:a16="http://schemas.microsoft.com/office/drawing/2014/main" id="{4B981D21-7945-4481-AE1F-9F6900653C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5389" y="4499732"/>
            <a:ext cx="492349" cy="492349"/>
          </a:xfrm>
          <a:prstGeom prst="rect">
            <a:avLst/>
          </a:prstGeom>
        </p:spPr>
      </p:pic>
      <p:pic>
        <p:nvPicPr>
          <p:cNvPr id="28" name="Graphic 27" descr="Rocket">
            <a:extLst>
              <a:ext uri="{FF2B5EF4-FFF2-40B4-BE49-F238E27FC236}">
                <a16:creationId xmlns="" xmlns:a16="http://schemas.microsoft.com/office/drawing/2014/main" id="{33E9E41A-D8F1-454E-B48E-7FFCF6B874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3599" y="2938308"/>
            <a:ext cx="492349" cy="492349"/>
          </a:xfrm>
          <a:prstGeom prst="rect">
            <a:avLst/>
          </a:prstGeom>
        </p:spPr>
      </p:pic>
      <p:pic>
        <p:nvPicPr>
          <p:cNvPr id="29" name="Graphic 28" descr="Puzzle">
            <a:extLst>
              <a:ext uri="{FF2B5EF4-FFF2-40B4-BE49-F238E27FC236}">
                <a16:creationId xmlns="" xmlns:a16="http://schemas.microsoft.com/office/drawing/2014/main" id="{A94D5FC1-AA31-47A7-8532-81A18D7C7D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01416" y="1812508"/>
            <a:ext cx="492349" cy="492349"/>
          </a:xfrm>
          <a:prstGeom prst="rect">
            <a:avLst/>
          </a:prstGeom>
        </p:spPr>
      </p:pic>
      <p:sp>
        <p:nvSpPr>
          <p:cNvPr id="36" name="Rectangle 14">
            <a:extLst>
              <a:ext uri="{FF2B5EF4-FFF2-40B4-BE49-F238E27FC236}">
                <a16:creationId xmlns="" xmlns:a16="http://schemas.microsoft.com/office/drawing/2014/main" id="{B8876083-ACD1-8F69-B15F-8BBBD1F82D13}"/>
              </a:ext>
            </a:extLst>
          </p:cNvPr>
          <p:cNvSpPr/>
          <p:nvPr/>
        </p:nvSpPr>
        <p:spPr>
          <a:xfrm>
            <a:off x="301612" y="1269000"/>
            <a:ext cx="3751358" cy="5373779"/>
          </a:xfrm>
          <a:prstGeom prst="rect">
            <a:avLst/>
          </a:prstGeom>
          <a:solidFill>
            <a:srgbClr val="F9D7D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Научно-техническая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Художественная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Изобразительное и декоративно-прикладное творчество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Эколого-биологическая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b="1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Туристско-краеведческая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Физкультурно-спортивная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b="1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Социально-педагогическая</a:t>
            </a:r>
            <a:endParaRPr lang="ru-RU" sz="2400" b="1" i="0" dirty="0">
              <a:solidFill>
                <a:srgbClr val="21252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9">
            <a:extLst>
              <a:ext uri="{FF2B5EF4-FFF2-40B4-BE49-F238E27FC236}">
                <a16:creationId xmlns="" xmlns:a16="http://schemas.microsoft.com/office/drawing/2014/main" id="{F6D8CCFB-7BB6-0905-F445-666BA127A213}"/>
              </a:ext>
            </a:extLst>
          </p:cNvPr>
          <p:cNvSpPr/>
          <p:nvPr/>
        </p:nvSpPr>
        <p:spPr>
          <a:xfrm>
            <a:off x="-3932" y="266699"/>
            <a:ext cx="5497697" cy="6890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C0C0"/>
              </a:highligh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1AAE13C-F683-072C-1F7A-FC4493EE9479}"/>
              </a:ext>
            </a:extLst>
          </p:cNvPr>
          <p:cNvSpPr txBox="1"/>
          <p:nvPr/>
        </p:nvSpPr>
        <p:spPr>
          <a:xfrm>
            <a:off x="326066" y="364999"/>
            <a:ext cx="268204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/>
              <a:t>НОМИНАЦИИ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417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289CFE-1AB0-4FEA-AD8B-1C69A30A9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1890"/>
            <a:ext cx="7408616" cy="752421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rgbClr val="C00000"/>
                </a:solidFill>
                <a:latin typeface="Bahnschrift" panose="020B0502040204020203" pitchFamily="34" charset="0"/>
              </a:rPr>
              <a:t>«Единственный разумный способ обучать людей - это подавать им пример»                    </a:t>
            </a:r>
          </a:p>
          <a:p>
            <a:pPr algn="l"/>
            <a:r>
              <a:rPr lang="ru-RU" sz="2000" dirty="0">
                <a:solidFill>
                  <a:srgbClr val="C00000"/>
                </a:solidFill>
                <a:latin typeface="Bahnschrift" panose="020B0502040204020203" pitchFamily="34" charset="0"/>
              </a:rPr>
              <a:t>					Альберт </a:t>
            </a:r>
            <a:r>
              <a:rPr lang="ru-RU" sz="2000" dirty="0" err="1">
                <a:solidFill>
                  <a:srgbClr val="C00000"/>
                </a:solidFill>
                <a:latin typeface="Bahnschrift" panose="020B0502040204020203" pitchFamily="34" charset="0"/>
              </a:rPr>
              <a:t>Энштейн</a:t>
            </a:r>
            <a:endParaRPr lang="ru-RU" sz="2800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D4F9B69-2F8A-4A2A-8F0F-B3A649FA4C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883" y="5854667"/>
            <a:ext cx="2264860" cy="1003333"/>
          </a:xfrm>
          <a:prstGeom prst="rect">
            <a:avLst/>
          </a:prstGeom>
        </p:spPr>
      </p:pic>
      <p:sp>
        <p:nvSpPr>
          <p:cNvPr id="6" name="Right Triangle 1">
            <a:extLst>
              <a:ext uri="{FF2B5EF4-FFF2-40B4-BE49-F238E27FC236}">
                <a16:creationId xmlns="" xmlns:a16="http://schemas.microsoft.com/office/drawing/2014/main" id="{3A27FC9A-72CF-8DD3-A33D-21233E5202FC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rgbClr val="BBE0E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2660" y="1346239"/>
            <a:ext cx="1116203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Участники конкурса </a:t>
            </a: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педагогические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работники различных должностей, реализующие дополнительные общеобразовательные (общеразвивающие) программы для детей в образовательных организациях, без предъявления требований к стажу работы (при наличии имеющегося результативного опыта).</a:t>
            </a:r>
          </a:p>
        </p:txBody>
      </p:sp>
    </p:spTree>
    <p:extLst>
      <p:ext uri="{BB962C8B-B14F-4D97-AF65-F5344CB8AC3E}">
        <p14:creationId xmlns:p14="http://schemas.microsoft.com/office/powerpoint/2010/main" val="35926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1">
            <a:extLst>
              <a:ext uri="{FF2B5EF4-FFF2-40B4-BE49-F238E27FC236}">
                <a16:creationId xmlns="" xmlns:a16="http://schemas.microsoft.com/office/drawing/2014/main" id="{3A27FC9A-72CF-8DD3-A33D-21233E5202FC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rgbClr val="BBE0E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Этапы конкурса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Первый этап (заочный): январь – март. 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Второй этап (очный):  март. 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Третий этап (финальный):  конец март – начало апреля.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485" y="4462463"/>
            <a:ext cx="3749675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5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1">
            <a:extLst>
              <a:ext uri="{FF2B5EF4-FFF2-40B4-BE49-F238E27FC236}">
                <a16:creationId xmlns="" xmlns:a16="http://schemas.microsoft.com/office/drawing/2014/main" id="{3A27FC9A-72CF-8DD3-A33D-21233E5202FC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rgbClr val="BBE0E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39" y="4947270"/>
            <a:ext cx="3749675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8" y="125787"/>
            <a:ext cx="4148069" cy="546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455" y="206471"/>
            <a:ext cx="2995483" cy="4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7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1">
            <a:extLst>
              <a:ext uri="{FF2B5EF4-FFF2-40B4-BE49-F238E27FC236}">
                <a16:creationId xmlns="" xmlns:a16="http://schemas.microsoft.com/office/drawing/2014/main" id="{3A27FC9A-72CF-8DD3-A33D-21233E5202FC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rgbClr val="BBE0E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Видеовизитка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621" y="4348163"/>
            <a:ext cx="3749675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методист\Downloads\qr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29" y="2059219"/>
            <a:ext cx="2604248" cy="260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6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8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01B2E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rn 03">
      <a:majorFont>
        <a:latin typeface="Segoe U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377</Words>
  <Application>Microsoft Office PowerPoint</Application>
  <PresentationFormat>Произвольный</PresentationFormat>
  <Paragraphs>78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Цель конкурса </vt:lpstr>
      <vt:lpstr>Презентация PowerPoint</vt:lpstr>
      <vt:lpstr>Презентация PowerPoint</vt:lpstr>
      <vt:lpstr>Этапы конкурса </vt:lpstr>
      <vt:lpstr>Презентация PowerPoint</vt:lpstr>
      <vt:lpstr>Видеовизитка</vt:lpstr>
      <vt:lpstr>Второй этап «4к» </vt:lpstr>
      <vt:lpstr>Занятие с детьми </vt:lpstr>
      <vt:lpstr>Этапы финалистов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Пуск</dc:creator>
  <cp:lastModifiedBy>методист</cp:lastModifiedBy>
  <cp:revision>35</cp:revision>
  <dcterms:created xsi:type="dcterms:W3CDTF">2022-03-21T06:46:46Z</dcterms:created>
  <dcterms:modified xsi:type="dcterms:W3CDTF">2025-12-16T01:36:41Z</dcterms:modified>
</cp:coreProperties>
</file>